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13" r:id="rId2"/>
    <p:sldMasterId id="2147483725" r:id="rId3"/>
  </p:sldMasterIdLst>
  <p:sldIdLst>
    <p:sldId id="279" r:id="rId4"/>
    <p:sldId id="263" r:id="rId5"/>
    <p:sldId id="275" r:id="rId6"/>
    <p:sldId id="284" r:id="rId7"/>
    <p:sldId id="280" r:id="rId8"/>
    <p:sldId id="287" r:id="rId9"/>
    <p:sldId id="281" r:id="rId10"/>
  </p:sldIdLst>
  <p:sldSz cx="15119350" cy="10691813"/>
  <p:notesSz cx="9939338" cy="6807200"/>
  <p:defaultTextStyle>
    <a:defPPr>
      <a:defRPr lang="en-US"/>
    </a:defPPr>
    <a:lvl1pPr marL="0" algn="l" defTabSz="703882" rtl="0" eaLnBrk="1" latinLnBrk="0" hangingPunct="1">
      <a:defRPr sz="2771" kern="1200">
        <a:solidFill>
          <a:schemeClr val="tx1"/>
        </a:solidFill>
        <a:latin typeface="+mn-lt"/>
        <a:ea typeface="+mn-ea"/>
        <a:cs typeface="+mn-cs"/>
      </a:defRPr>
    </a:lvl1pPr>
    <a:lvl2pPr marL="703882" algn="l" defTabSz="703882" rtl="0" eaLnBrk="1" latinLnBrk="0" hangingPunct="1">
      <a:defRPr sz="2771" kern="1200">
        <a:solidFill>
          <a:schemeClr val="tx1"/>
        </a:solidFill>
        <a:latin typeface="+mn-lt"/>
        <a:ea typeface="+mn-ea"/>
        <a:cs typeface="+mn-cs"/>
      </a:defRPr>
    </a:lvl2pPr>
    <a:lvl3pPr marL="1407766" algn="l" defTabSz="703882" rtl="0" eaLnBrk="1" latinLnBrk="0" hangingPunct="1">
      <a:defRPr sz="2771" kern="1200">
        <a:solidFill>
          <a:schemeClr val="tx1"/>
        </a:solidFill>
        <a:latin typeface="+mn-lt"/>
        <a:ea typeface="+mn-ea"/>
        <a:cs typeface="+mn-cs"/>
      </a:defRPr>
    </a:lvl3pPr>
    <a:lvl4pPr marL="2111648" algn="l" defTabSz="703882" rtl="0" eaLnBrk="1" latinLnBrk="0" hangingPunct="1">
      <a:defRPr sz="2771" kern="1200">
        <a:solidFill>
          <a:schemeClr val="tx1"/>
        </a:solidFill>
        <a:latin typeface="+mn-lt"/>
        <a:ea typeface="+mn-ea"/>
        <a:cs typeface="+mn-cs"/>
      </a:defRPr>
    </a:lvl4pPr>
    <a:lvl5pPr marL="2815531" algn="l" defTabSz="703882" rtl="0" eaLnBrk="1" latinLnBrk="0" hangingPunct="1">
      <a:defRPr sz="2771" kern="1200">
        <a:solidFill>
          <a:schemeClr val="tx1"/>
        </a:solidFill>
        <a:latin typeface="+mn-lt"/>
        <a:ea typeface="+mn-ea"/>
        <a:cs typeface="+mn-cs"/>
      </a:defRPr>
    </a:lvl5pPr>
    <a:lvl6pPr marL="3519414" algn="l" defTabSz="703882" rtl="0" eaLnBrk="1" latinLnBrk="0" hangingPunct="1">
      <a:defRPr sz="2771" kern="1200">
        <a:solidFill>
          <a:schemeClr val="tx1"/>
        </a:solidFill>
        <a:latin typeface="+mn-lt"/>
        <a:ea typeface="+mn-ea"/>
        <a:cs typeface="+mn-cs"/>
      </a:defRPr>
    </a:lvl6pPr>
    <a:lvl7pPr marL="4223297" algn="l" defTabSz="703882" rtl="0" eaLnBrk="1" latinLnBrk="0" hangingPunct="1">
      <a:defRPr sz="2771" kern="1200">
        <a:solidFill>
          <a:schemeClr val="tx1"/>
        </a:solidFill>
        <a:latin typeface="+mn-lt"/>
        <a:ea typeface="+mn-ea"/>
        <a:cs typeface="+mn-cs"/>
      </a:defRPr>
    </a:lvl7pPr>
    <a:lvl8pPr marL="4927180" algn="l" defTabSz="703882" rtl="0" eaLnBrk="1" latinLnBrk="0" hangingPunct="1">
      <a:defRPr sz="2771" kern="1200">
        <a:solidFill>
          <a:schemeClr val="tx1"/>
        </a:solidFill>
        <a:latin typeface="+mn-lt"/>
        <a:ea typeface="+mn-ea"/>
        <a:cs typeface="+mn-cs"/>
      </a:defRPr>
    </a:lvl8pPr>
    <a:lvl9pPr marL="5631063" algn="l" defTabSz="703882" rtl="0" eaLnBrk="1" latinLnBrk="0" hangingPunct="1">
      <a:defRPr sz="277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65" userDrawn="1">
          <p15:clr>
            <a:srgbClr val="A4A3A4"/>
          </p15:clr>
        </p15:guide>
        <p15:guide id="2" pos="566" userDrawn="1">
          <p15:clr>
            <a:srgbClr val="A4A3A4"/>
          </p15:clr>
        </p15:guide>
        <p15:guide id="3" pos="89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FF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73" autoAdjust="0"/>
    <p:restoredTop sz="94588" autoAdjust="0"/>
  </p:normalViewPr>
  <p:slideViewPr>
    <p:cSldViewPr snapToGrid="0">
      <p:cViewPr varScale="1">
        <p:scale>
          <a:sx n="57" d="100"/>
          <a:sy n="57" d="100"/>
        </p:scale>
        <p:origin x="78" y="210"/>
      </p:cViewPr>
      <p:guideLst>
        <p:guide orient="horz" pos="465"/>
        <p:guide pos="566"/>
        <p:guide pos="89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1019C0-DF79-48EE-A318-FF9F23C273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9919" y="1749795"/>
            <a:ext cx="11339513" cy="3722335"/>
          </a:xfrm>
          <a:prstGeom prst="rect">
            <a:avLst/>
          </a:prstGeom>
        </p:spPr>
        <p:txBody>
          <a:bodyPr anchor="b"/>
          <a:lstStyle>
            <a:lvl1pPr algn="ctr">
              <a:defRPr sz="863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6834BEE-075F-4291-A6AC-665AD48CE1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454"/>
            </a:lvl1pPr>
            <a:lvl2pPr marL="657959" indent="0" algn="ctr">
              <a:buNone/>
              <a:defRPr sz="2879"/>
            </a:lvl2pPr>
            <a:lvl3pPr marL="1315918" indent="0" algn="ctr">
              <a:buNone/>
              <a:defRPr sz="2590"/>
            </a:lvl3pPr>
            <a:lvl4pPr marL="1973877" indent="0" algn="ctr">
              <a:buNone/>
              <a:defRPr sz="2303"/>
            </a:lvl4pPr>
            <a:lvl5pPr marL="2631835" indent="0" algn="ctr">
              <a:buNone/>
              <a:defRPr sz="2303"/>
            </a:lvl5pPr>
            <a:lvl6pPr marL="3289795" indent="0" algn="ctr">
              <a:buNone/>
              <a:defRPr sz="2303"/>
            </a:lvl6pPr>
            <a:lvl7pPr marL="3947753" indent="0" algn="ctr">
              <a:buNone/>
              <a:defRPr sz="2303"/>
            </a:lvl7pPr>
            <a:lvl8pPr marL="4605713" indent="0" algn="ctr">
              <a:buNone/>
              <a:defRPr sz="2303"/>
            </a:lvl8pPr>
            <a:lvl9pPr marL="5263671" indent="0" algn="ctr">
              <a:buNone/>
              <a:defRPr sz="2303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AEB4659-71D7-4AD9-A524-666ADD73C5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66419C8-4350-4E46-9274-DEDE22E64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1D3D236-FF97-4803-AE88-B25C95646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1459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752AB1-D4EB-42DE-879E-CAB803940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457" y="569241"/>
            <a:ext cx="13040439" cy="2066589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6359A6B-13DC-46D3-B0AF-4081DBEFA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9457" y="2846201"/>
            <a:ext cx="13040439" cy="678385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CF8282B-0019-42BB-8AC6-611119D6C5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2EFC3F-D4CC-4DF7-AD76-C215E21D0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7AA94D-F445-497E-A29C-3E16D2E1F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751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311259-CA17-44AE-9D5B-A296507EA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187" y="2665530"/>
            <a:ext cx="13040439" cy="4447497"/>
          </a:xfrm>
          <a:prstGeom prst="rect">
            <a:avLst/>
          </a:prstGeom>
        </p:spPr>
        <p:txBody>
          <a:bodyPr anchor="b"/>
          <a:lstStyle>
            <a:lvl1pPr>
              <a:defRPr sz="863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D0EA64C-87E5-45A2-B096-2FF255A61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2187" y="7155101"/>
            <a:ext cx="13040439" cy="233883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454">
                <a:solidFill>
                  <a:schemeClr val="tx1">
                    <a:tint val="75000"/>
                  </a:schemeClr>
                </a:solidFill>
              </a:defRPr>
            </a:lvl1pPr>
            <a:lvl2pPr marL="657959" indent="0">
              <a:buNone/>
              <a:defRPr sz="2879">
                <a:solidFill>
                  <a:schemeClr val="tx1">
                    <a:tint val="75000"/>
                  </a:schemeClr>
                </a:solidFill>
              </a:defRPr>
            </a:lvl2pPr>
            <a:lvl3pPr marL="1315918" indent="0">
              <a:buNone/>
              <a:defRPr sz="2590">
                <a:solidFill>
                  <a:schemeClr val="tx1">
                    <a:tint val="75000"/>
                  </a:schemeClr>
                </a:solidFill>
              </a:defRPr>
            </a:lvl3pPr>
            <a:lvl4pPr marL="1973877" indent="0">
              <a:buNone/>
              <a:defRPr sz="2303">
                <a:solidFill>
                  <a:schemeClr val="tx1">
                    <a:tint val="75000"/>
                  </a:schemeClr>
                </a:solidFill>
              </a:defRPr>
            </a:lvl4pPr>
            <a:lvl5pPr marL="2631835" indent="0">
              <a:buNone/>
              <a:defRPr sz="2303">
                <a:solidFill>
                  <a:schemeClr val="tx1">
                    <a:tint val="75000"/>
                  </a:schemeClr>
                </a:solidFill>
              </a:defRPr>
            </a:lvl5pPr>
            <a:lvl6pPr marL="3289795" indent="0">
              <a:buNone/>
              <a:defRPr sz="2303">
                <a:solidFill>
                  <a:schemeClr val="tx1">
                    <a:tint val="75000"/>
                  </a:schemeClr>
                </a:solidFill>
              </a:defRPr>
            </a:lvl6pPr>
            <a:lvl7pPr marL="3947753" indent="0">
              <a:buNone/>
              <a:defRPr sz="2303">
                <a:solidFill>
                  <a:schemeClr val="tx1">
                    <a:tint val="75000"/>
                  </a:schemeClr>
                </a:solidFill>
              </a:defRPr>
            </a:lvl7pPr>
            <a:lvl8pPr marL="4605713" indent="0">
              <a:buNone/>
              <a:defRPr sz="2303">
                <a:solidFill>
                  <a:schemeClr val="tx1">
                    <a:tint val="75000"/>
                  </a:schemeClr>
                </a:solidFill>
              </a:defRPr>
            </a:lvl8pPr>
            <a:lvl9pPr marL="5263671" indent="0">
              <a:buNone/>
              <a:defRPr sz="23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83E1F4D-DB0F-46B0-B798-F31931E932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1A0326D-62C9-4BE3-8BD9-7CDA4111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EECB13-A9D1-46FC-8349-C58ACC559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143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0F88C1-2418-4724-B78E-0F7486D97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457" y="569241"/>
            <a:ext cx="13040439" cy="2066589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3E68AE3-08E0-4FE8-B255-258DF1A701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39455" y="2846201"/>
            <a:ext cx="6403917" cy="678385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F1881A6-0950-4495-9A09-0C5E7ABEE1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75978" y="2846201"/>
            <a:ext cx="6403918" cy="678385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92EC1E4-108F-4F0A-95D8-6865DB274E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5D8B9CD-8D72-4759-96C2-44A0CC0A4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FFC5754-A299-4526-8E67-FBBB29D87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7393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66667F-34BB-4AB8-87DB-9D582DBC9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879" y="569241"/>
            <a:ext cx="13040439" cy="2066589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E430822-FDC6-4C88-99BE-C9B3BF773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41877" y="2620980"/>
            <a:ext cx="6396649" cy="128450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454" b="1"/>
            </a:lvl1pPr>
            <a:lvl2pPr marL="657959" indent="0">
              <a:buNone/>
              <a:defRPr sz="2879" b="1"/>
            </a:lvl2pPr>
            <a:lvl3pPr marL="1315918" indent="0">
              <a:buNone/>
              <a:defRPr sz="2590" b="1"/>
            </a:lvl3pPr>
            <a:lvl4pPr marL="1973877" indent="0">
              <a:buNone/>
              <a:defRPr sz="2303" b="1"/>
            </a:lvl4pPr>
            <a:lvl5pPr marL="2631835" indent="0">
              <a:buNone/>
              <a:defRPr sz="2303" b="1"/>
            </a:lvl5pPr>
            <a:lvl6pPr marL="3289795" indent="0">
              <a:buNone/>
              <a:defRPr sz="2303" b="1"/>
            </a:lvl6pPr>
            <a:lvl7pPr marL="3947753" indent="0">
              <a:buNone/>
              <a:defRPr sz="2303" b="1"/>
            </a:lvl7pPr>
            <a:lvl8pPr marL="4605713" indent="0">
              <a:buNone/>
              <a:defRPr sz="2303" b="1"/>
            </a:lvl8pPr>
            <a:lvl9pPr marL="5263671" indent="0">
              <a:buNone/>
              <a:defRPr sz="230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7826547-BC05-40B7-B18C-FABD2A3A9B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41877" y="3905482"/>
            <a:ext cx="6396649" cy="5744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6261324-C7FD-4C6D-889C-687ACDA8C8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654173" y="2620980"/>
            <a:ext cx="6428146" cy="128450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454" b="1"/>
            </a:lvl1pPr>
            <a:lvl2pPr marL="657959" indent="0">
              <a:buNone/>
              <a:defRPr sz="2879" b="1"/>
            </a:lvl2pPr>
            <a:lvl3pPr marL="1315918" indent="0">
              <a:buNone/>
              <a:defRPr sz="2590" b="1"/>
            </a:lvl3pPr>
            <a:lvl4pPr marL="1973877" indent="0">
              <a:buNone/>
              <a:defRPr sz="2303" b="1"/>
            </a:lvl4pPr>
            <a:lvl5pPr marL="2631835" indent="0">
              <a:buNone/>
              <a:defRPr sz="2303" b="1"/>
            </a:lvl5pPr>
            <a:lvl6pPr marL="3289795" indent="0">
              <a:buNone/>
              <a:defRPr sz="2303" b="1"/>
            </a:lvl6pPr>
            <a:lvl7pPr marL="3947753" indent="0">
              <a:buNone/>
              <a:defRPr sz="2303" b="1"/>
            </a:lvl7pPr>
            <a:lvl8pPr marL="4605713" indent="0">
              <a:buNone/>
              <a:defRPr sz="2303" b="1"/>
            </a:lvl8pPr>
            <a:lvl9pPr marL="5263671" indent="0">
              <a:buNone/>
              <a:defRPr sz="230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B7F178F-55F6-4BCE-BABE-770CC60B27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654173" y="3905482"/>
            <a:ext cx="6428146" cy="5744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AFFA99D-7774-488A-ABCC-7A772185EA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26FB217-0DAB-42CB-A8F2-B22A83B23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F03D443-C095-4F4F-BF48-7BC98E1A4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8774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460046-8F5E-4FD5-A3FF-AA258EA2C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457" y="569241"/>
            <a:ext cx="13040439" cy="2066589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67A9616-C54D-4B35-B77E-6A05AA61ED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C8CF1AD-2311-44FC-854C-89FA4AC40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5C69B99-9FD2-4439-954A-77DE3A274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8706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3B9C51C-BE7D-4C43-A536-FB29B911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63F7DF7-FD75-4CB0-8383-507FDD5F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BECFCE8-6E5E-4165-A6B8-D9E1C3FBF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373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52838E-572C-486F-9791-7EF6275F2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879" y="712788"/>
            <a:ext cx="4875021" cy="2494756"/>
          </a:xfrm>
          <a:prstGeom prst="rect">
            <a:avLst/>
          </a:prstGeom>
        </p:spPr>
        <p:txBody>
          <a:bodyPr anchor="b"/>
          <a:lstStyle>
            <a:lvl1pPr>
              <a:defRPr sz="460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B65961F-949F-4388-8FB4-8CB956628A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8148" y="1539425"/>
            <a:ext cx="7654170" cy="7598117"/>
          </a:xfrm>
          <a:prstGeom prst="rect">
            <a:avLst/>
          </a:prstGeom>
        </p:spPr>
        <p:txBody>
          <a:bodyPr/>
          <a:lstStyle>
            <a:lvl1pPr>
              <a:defRPr sz="4605"/>
            </a:lvl1pPr>
            <a:lvl2pPr>
              <a:defRPr sz="4029"/>
            </a:lvl2pPr>
            <a:lvl3pPr>
              <a:defRPr sz="3454"/>
            </a:lvl3pPr>
            <a:lvl4pPr>
              <a:defRPr sz="2879"/>
            </a:lvl4pPr>
            <a:lvl5pPr>
              <a:defRPr sz="2879"/>
            </a:lvl5pPr>
            <a:lvl6pPr>
              <a:defRPr sz="2879"/>
            </a:lvl6pPr>
            <a:lvl7pPr>
              <a:defRPr sz="2879"/>
            </a:lvl7pPr>
            <a:lvl8pPr>
              <a:defRPr sz="2879"/>
            </a:lvl8pPr>
            <a:lvl9pPr>
              <a:defRPr sz="287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684A7D0-A3D4-4DCD-8D9F-E620F18382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879" y="3207544"/>
            <a:ext cx="4875021" cy="59423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303"/>
            </a:lvl1pPr>
            <a:lvl2pPr marL="657959" indent="0">
              <a:buNone/>
              <a:defRPr sz="2015"/>
            </a:lvl2pPr>
            <a:lvl3pPr marL="1315918" indent="0">
              <a:buNone/>
              <a:defRPr sz="1727"/>
            </a:lvl3pPr>
            <a:lvl4pPr marL="1973877" indent="0">
              <a:buNone/>
              <a:defRPr sz="1439"/>
            </a:lvl4pPr>
            <a:lvl5pPr marL="2631835" indent="0">
              <a:buNone/>
              <a:defRPr sz="1439"/>
            </a:lvl5pPr>
            <a:lvl6pPr marL="3289795" indent="0">
              <a:buNone/>
              <a:defRPr sz="1439"/>
            </a:lvl6pPr>
            <a:lvl7pPr marL="3947753" indent="0">
              <a:buNone/>
              <a:defRPr sz="1439"/>
            </a:lvl7pPr>
            <a:lvl8pPr marL="4605713" indent="0">
              <a:buNone/>
              <a:defRPr sz="1439"/>
            </a:lvl8pPr>
            <a:lvl9pPr marL="5263671" indent="0">
              <a:buNone/>
              <a:defRPr sz="143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007FED7-DE3C-4F6E-8120-90A03109BA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C9DCE43-FCF4-4F7D-8BDA-A108615E1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5D5E82D-360E-4769-95FF-927D8EE24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0794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77D29D-5D20-4195-9C35-53DBEDEB7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879" y="712788"/>
            <a:ext cx="4875021" cy="2494756"/>
          </a:xfrm>
          <a:prstGeom prst="rect">
            <a:avLst/>
          </a:prstGeom>
        </p:spPr>
        <p:txBody>
          <a:bodyPr anchor="b"/>
          <a:lstStyle>
            <a:lvl1pPr>
              <a:defRPr sz="460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9BDCC4E-122D-4212-8D7B-30E8245D3B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428148" y="1539425"/>
            <a:ext cx="7654170" cy="7598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605"/>
            </a:lvl1pPr>
            <a:lvl2pPr marL="657959" indent="0">
              <a:buNone/>
              <a:defRPr sz="4029"/>
            </a:lvl2pPr>
            <a:lvl3pPr marL="1315918" indent="0">
              <a:buNone/>
              <a:defRPr sz="3454"/>
            </a:lvl3pPr>
            <a:lvl4pPr marL="1973877" indent="0">
              <a:buNone/>
              <a:defRPr sz="2879"/>
            </a:lvl4pPr>
            <a:lvl5pPr marL="2631835" indent="0">
              <a:buNone/>
              <a:defRPr sz="2879"/>
            </a:lvl5pPr>
            <a:lvl6pPr marL="3289795" indent="0">
              <a:buNone/>
              <a:defRPr sz="2879"/>
            </a:lvl6pPr>
            <a:lvl7pPr marL="3947753" indent="0">
              <a:buNone/>
              <a:defRPr sz="2879"/>
            </a:lvl7pPr>
            <a:lvl8pPr marL="4605713" indent="0">
              <a:buNone/>
              <a:defRPr sz="2879"/>
            </a:lvl8pPr>
            <a:lvl9pPr marL="5263671" indent="0">
              <a:buNone/>
              <a:defRPr sz="2879"/>
            </a:lvl9pPr>
          </a:lstStyle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ADB78CD-555B-4AB0-B633-72BA992B5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879" y="3207544"/>
            <a:ext cx="4875021" cy="59423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303"/>
            </a:lvl1pPr>
            <a:lvl2pPr marL="657959" indent="0">
              <a:buNone/>
              <a:defRPr sz="2015"/>
            </a:lvl2pPr>
            <a:lvl3pPr marL="1315918" indent="0">
              <a:buNone/>
              <a:defRPr sz="1727"/>
            </a:lvl3pPr>
            <a:lvl4pPr marL="1973877" indent="0">
              <a:buNone/>
              <a:defRPr sz="1439"/>
            </a:lvl4pPr>
            <a:lvl5pPr marL="2631835" indent="0">
              <a:buNone/>
              <a:defRPr sz="1439"/>
            </a:lvl5pPr>
            <a:lvl6pPr marL="3289795" indent="0">
              <a:buNone/>
              <a:defRPr sz="1439"/>
            </a:lvl6pPr>
            <a:lvl7pPr marL="3947753" indent="0">
              <a:buNone/>
              <a:defRPr sz="1439"/>
            </a:lvl7pPr>
            <a:lvl8pPr marL="4605713" indent="0">
              <a:buNone/>
              <a:defRPr sz="1439"/>
            </a:lvl8pPr>
            <a:lvl9pPr marL="5263671" indent="0">
              <a:buNone/>
              <a:defRPr sz="143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D880002-A475-4CFE-B186-5ECBAE5EB8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E063157-5CA8-4A23-B13C-AAA5F841E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A480DA2-4B63-4C49-9C2B-86F4372A7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4446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0E3870-5B33-46E2-AD9F-CA91181F8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457" y="569241"/>
            <a:ext cx="13040439" cy="2066589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461EEA9-B49D-409A-953A-62BCE8FFFC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39457" y="2846201"/>
            <a:ext cx="13040439" cy="678385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1209EDB-BC19-4285-AD8E-6EB5B8DB16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EEC632E-AD81-487A-B700-CA69EB52A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0C0233-E1EA-4DD6-8D1B-8ECA03C1C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46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8ACA82B-CECF-4E54-A53A-6A72B839E1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820997" y="569241"/>
            <a:ext cx="3258899" cy="9060817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DD624CF-ACDF-4E45-80B0-9916773008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39458" y="569241"/>
            <a:ext cx="9548934" cy="906081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F4B2D3-BA01-41CC-A87C-9CFD7975690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9456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C2640BD-264D-4597-B3BC-9F195875A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08286" y="9909728"/>
            <a:ext cx="5102781" cy="56924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9590C8B-E35B-45A3-97F2-FC26B24A2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042" y="9909728"/>
            <a:ext cx="3401854" cy="569240"/>
          </a:xfrm>
          <a:prstGeom prst="rect">
            <a:avLst/>
          </a:prstGeom>
        </p:spPr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6457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1749795"/>
            <a:ext cx="12851448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10224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220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2665532"/>
            <a:ext cx="13040439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7155103"/>
            <a:ext cx="13040439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/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75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75855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846200"/>
            <a:ext cx="6425724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846200"/>
            <a:ext cx="6425724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00900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9242"/>
            <a:ext cx="13040439" cy="20665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2620980"/>
            <a:ext cx="63961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3905482"/>
            <a:ext cx="6396193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2620980"/>
            <a:ext cx="64276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3905482"/>
            <a:ext cx="6427693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09231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22844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5792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58611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18073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30297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569240"/>
            <a:ext cx="3260110" cy="90608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569240"/>
            <a:ext cx="9591338" cy="90608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2D715-E9BA-4821-825A-6C2BC9A71835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FE59-54F1-4F5D-B9E1-D70544EA08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31994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F66BD3E-C743-4DC8-892C-C1CA262CBA78}"/>
              </a:ext>
            </a:extLst>
          </p:cNvPr>
          <p:cNvSpPr txBox="1"/>
          <p:nvPr userDrawn="1"/>
        </p:nvSpPr>
        <p:spPr>
          <a:xfrm>
            <a:off x="3199135" y="5923389"/>
            <a:ext cx="9078346" cy="1186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315918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303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※ </a:t>
            </a:r>
            <a:r>
              <a:rPr lang="ko-KR" altLang="en-US" sz="2303" b="0" i="1" dirty="0">
                <a:solidFill>
                  <a:srgbClr val="0000FF"/>
                </a:solidFill>
              </a:rPr>
              <a:t>작품 이미지 </a:t>
            </a:r>
            <a:r>
              <a:rPr lang="en-US" altLang="ko-KR" sz="2303" b="0" i="1" dirty="0">
                <a:solidFill>
                  <a:srgbClr val="0000FF"/>
                </a:solidFill>
              </a:rPr>
              <a:t>(</a:t>
            </a:r>
            <a:r>
              <a:rPr lang="ko-KR" altLang="en-US" sz="2303" b="0" i="1" dirty="0">
                <a:solidFill>
                  <a:srgbClr val="0000FF"/>
                </a:solidFill>
              </a:rPr>
              <a:t>가로형태</a:t>
            </a:r>
            <a:r>
              <a:rPr lang="en-US" altLang="ko-KR" sz="2303" b="0" i="1" dirty="0">
                <a:solidFill>
                  <a:srgbClr val="0000FF"/>
                </a:solidFill>
              </a:rPr>
              <a:t>)</a:t>
            </a:r>
          </a:p>
          <a:p>
            <a:pPr algn="ctr" fontAlgn="base" latinLnBrk="0">
              <a:lnSpc>
                <a:spcPct val="100000"/>
              </a:lnSpc>
            </a:pP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727" b="0" i="1" kern="1200" dirty="0" err="1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작품명</a:t>
            </a: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설치장소</a:t>
            </a: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디자인 콘셉트</a:t>
            </a: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작품소재</a:t>
            </a: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상세도면을 포함하여 구성</a:t>
            </a: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727" b="0" i="1" kern="1200" dirty="0">
              <a:solidFill>
                <a:srgbClr val="0000FF"/>
              </a:solidFill>
              <a:effectLst/>
              <a:latin typeface="+mn-lt"/>
              <a:ea typeface="+mn-ea"/>
              <a:cs typeface="+mn-cs"/>
            </a:endParaRPr>
          </a:p>
          <a:p>
            <a:pPr algn="ctr" fontAlgn="base" latinLnBrk="0">
              <a:lnSpc>
                <a:spcPct val="150000"/>
              </a:lnSpc>
            </a:pPr>
            <a:r>
              <a:rPr lang="en-US" altLang="ko-KR" sz="2303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※ </a:t>
            </a:r>
            <a:r>
              <a:rPr lang="ko-KR" altLang="en-US" sz="2303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작품 이미지에는 응모자를 인지할 수 있는 실명 표기를 금함</a:t>
            </a:r>
          </a:p>
        </p:txBody>
      </p:sp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1305CE4C-04DC-4A3B-8710-2291DB190A0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75075" y="724231"/>
            <a:ext cx="13216232" cy="9373977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그림</a:t>
            </a:r>
          </a:p>
        </p:txBody>
      </p:sp>
      <p:graphicFrame>
        <p:nvGraphicFramePr>
          <p:cNvPr id="7" name="표 4">
            <a:extLst>
              <a:ext uri="{FF2B5EF4-FFF2-40B4-BE49-F238E27FC236}">
                <a16:creationId xmlns:a16="http://schemas.microsoft.com/office/drawing/2014/main" id="{39A6F0EC-9B00-4446-A999-4D708B144F86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729769575"/>
              </p:ext>
            </p:extLst>
          </p:nvPr>
        </p:nvGraphicFramePr>
        <p:xfrm>
          <a:off x="922823" y="750357"/>
          <a:ext cx="13216232" cy="9373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6232">
                  <a:extLst>
                    <a:ext uri="{9D8B030D-6E8A-4147-A177-3AD203B41FA5}">
                      <a16:colId xmlns:a16="http://schemas.microsoft.com/office/drawing/2014/main" val="2510793577"/>
                    </a:ext>
                  </a:extLst>
                </a:gridCol>
              </a:tblGrid>
              <a:tr h="93739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800" b="0" i="1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200" b="0" i="1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200" b="0" i="1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200" b="0" i="1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200" b="0" i="1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9564" marR="139564" marT="71279" marB="7127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227609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BD23A6E-D0D9-4714-84A4-E4D811339451}"/>
              </a:ext>
            </a:extLst>
          </p:cNvPr>
          <p:cNvSpPr txBox="1"/>
          <p:nvPr userDrawn="1"/>
        </p:nvSpPr>
        <p:spPr>
          <a:xfrm>
            <a:off x="6708037" y="4539768"/>
            <a:ext cx="1709356" cy="623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454" dirty="0">
                <a:solidFill>
                  <a:schemeClr val="bg1">
                    <a:lumMod val="65000"/>
                  </a:schemeClr>
                </a:solidFill>
              </a:rPr>
              <a:t>IMAGE</a:t>
            </a:r>
            <a:endParaRPr lang="ko-KR" altLang="en-US" sz="3454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647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1749795"/>
            <a:ext cx="12851448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3206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75744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2665532"/>
            <a:ext cx="13040439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7155103"/>
            <a:ext cx="13040439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/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75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8693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846200"/>
            <a:ext cx="6425724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846200"/>
            <a:ext cx="6425724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5066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9242"/>
            <a:ext cx="13040439" cy="20665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2620980"/>
            <a:ext cx="63961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3905482"/>
            <a:ext cx="6396193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2620980"/>
            <a:ext cx="64276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3905482"/>
            <a:ext cx="6427693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94447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1075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40394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550229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1682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29893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569240"/>
            <a:ext cx="3260110" cy="90608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569240"/>
            <a:ext cx="9591338" cy="90608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EFD7-F6AE-401B-8FC0-1ACA2EE60D29}" type="datetimeFigureOut">
              <a:rPr lang="ko-KR" altLang="en-US" smtClean="0"/>
              <a:t>2020-06-26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521D-8442-4D9F-A501-AD3F241E8E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29623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4">
            <a:extLst>
              <a:ext uri="{FF2B5EF4-FFF2-40B4-BE49-F238E27FC236}">
                <a16:creationId xmlns:a16="http://schemas.microsoft.com/office/drawing/2014/main" id="{39A6F0EC-9B00-4446-A999-4D708B144F86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210260055"/>
              </p:ext>
            </p:extLst>
          </p:nvPr>
        </p:nvGraphicFramePr>
        <p:xfrm>
          <a:off x="914401" y="724231"/>
          <a:ext cx="13229874" cy="9373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29874">
                  <a:extLst>
                    <a:ext uri="{9D8B030D-6E8A-4147-A177-3AD203B41FA5}">
                      <a16:colId xmlns:a16="http://schemas.microsoft.com/office/drawing/2014/main" val="2510793577"/>
                    </a:ext>
                  </a:extLst>
                </a:gridCol>
              </a:tblGrid>
              <a:tr h="93739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800" b="0" i="1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200" b="0" i="1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200" b="0" i="1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200" b="0" i="1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200" b="0" i="1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9564" marR="139564" marT="71279" marB="7127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227609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BD23A6E-D0D9-4714-84A4-E4D811339451}"/>
              </a:ext>
            </a:extLst>
          </p:cNvPr>
          <p:cNvSpPr txBox="1"/>
          <p:nvPr userDrawn="1"/>
        </p:nvSpPr>
        <p:spPr>
          <a:xfrm>
            <a:off x="6708037" y="4539768"/>
            <a:ext cx="1709356" cy="623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454" dirty="0">
                <a:solidFill>
                  <a:schemeClr val="bg1">
                    <a:lumMod val="65000"/>
                  </a:schemeClr>
                </a:solidFill>
              </a:rPr>
              <a:t>IMAGE</a:t>
            </a:r>
            <a:endParaRPr lang="ko-KR" altLang="en-US" sz="3454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66BD3E-C743-4DC8-892C-C1CA262CBA78}"/>
              </a:ext>
            </a:extLst>
          </p:cNvPr>
          <p:cNvSpPr txBox="1"/>
          <p:nvPr userDrawn="1"/>
        </p:nvSpPr>
        <p:spPr>
          <a:xfrm>
            <a:off x="3199135" y="5923389"/>
            <a:ext cx="9078346" cy="1186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315918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303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※ </a:t>
            </a:r>
            <a:r>
              <a:rPr lang="ko-KR" altLang="en-US" sz="2303" b="0" i="1" dirty="0">
                <a:solidFill>
                  <a:srgbClr val="0000FF"/>
                </a:solidFill>
              </a:rPr>
              <a:t>작품 이미지 </a:t>
            </a:r>
            <a:r>
              <a:rPr lang="en-US" altLang="ko-KR" sz="2303" b="0" i="1" dirty="0">
                <a:solidFill>
                  <a:srgbClr val="0000FF"/>
                </a:solidFill>
              </a:rPr>
              <a:t>(</a:t>
            </a:r>
            <a:r>
              <a:rPr lang="ko-KR" altLang="en-US" sz="2303" b="0" i="1" dirty="0">
                <a:solidFill>
                  <a:srgbClr val="0000FF"/>
                </a:solidFill>
              </a:rPr>
              <a:t>가로형태 </a:t>
            </a:r>
            <a:r>
              <a:rPr lang="en-US" altLang="ko-KR" sz="2303" b="0" i="1" dirty="0">
                <a:solidFill>
                  <a:srgbClr val="0000FF"/>
                </a:solidFill>
              </a:rPr>
              <a:t>150dpi)</a:t>
            </a:r>
          </a:p>
          <a:p>
            <a:pPr algn="ctr" fontAlgn="base" latinLnBrk="0">
              <a:lnSpc>
                <a:spcPct val="100000"/>
              </a:lnSpc>
            </a:pP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727" b="0" i="1" kern="1200" dirty="0" err="1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작품명</a:t>
            </a: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설치장소</a:t>
            </a: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디자인 콘셉트</a:t>
            </a: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작품소재</a:t>
            </a: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상세도면을 포함하여 구성</a:t>
            </a:r>
            <a:r>
              <a:rPr lang="en-US" altLang="ko-KR" sz="1727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727" b="0" i="1" kern="1200" dirty="0">
              <a:solidFill>
                <a:srgbClr val="0000FF"/>
              </a:solidFill>
              <a:effectLst/>
              <a:latin typeface="+mn-lt"/>
              <a:ea typeface="+mn-ea"/>
              <a:cs typeface="+mn-cs"/>
            </a:endParaRPr>
          </a:p>
          <a:p>
            <a:pPr algn="ctr" fontAlgn="base" latinLnBrk="0">
              <a:lnSpc>
                <a:spcPct val="150000"/>
              </a:lnSpc>
            </a:pPr>
            <a:r>
              <a:rPr lang="en-US" altLang="ko-KR" sz="2303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※ </a:t>
            </a:r>
            <a:r>
              <a:rPr lang="ko-KR" altLang="en-US" sz="2303" b="0" i="1" kern="1200" dirty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작품 이미지에는 응모자를 인지할 수 있는 실명 표기를 금함</a:t>
            </a:r>
          </a:p>
        </p:txBody>
      </p:sp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1305CE4C-04DC-4A3B-8710-2291DB190A0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75075" y="724231"/>
            <a:ext cx="13216232" cy="9373977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그림</a:t>
            </a:r>
          </a:p>
        </p:txBody>
      </p:sp>
    </p:spTree>
    <p:extLst>
      <p:ext uri="{BB962C8B-B14F-4D97-AF65-F5344CB8AC3E}">
        <p14:creationId xmlns:p14="http://schemas.microsoft.com/office/powerpoint/2010/main" val="169703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674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1315918" rtl="0" eaLnBrk="1" latinLnBrk="1" hangingPunct="1">
        <a:lnSpc>
          <a:spcPct val="90000"/>
        </a:lnSpc>
        <a:spcBef>
          <a:spcPct val="0"/>
        </a:spcBef>
        <a:buNone/>
        <a:defRPr sz="633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8980" indent="-328980" algn="l" defTabSz="1315918" rtl="0" eaLnBrk="1" latinLnBrk="1" hangingPunct="1">
        <a:lnSpc>
          <a:spcPct val="90000"/>
        </a:lnSpc>
        <a:spcBef>
          <a:spcPts val="1439"/>
        </a:spcBef>
        <a:buFont typeface="Arial" panose="020B0604020202020204" pitchFamily="34" charset="0"/>
        <a:buChar char="•"/>
        <a:defRPr sz="4029" kern="1200">
          <a:solidFill>
            <a:schemeClr val="tx1"/>
          </a:solidFill>
          <a:latin typeface="+mn-lt"/>
          <a:ea typeface="+mn-ea"/>
          <a:cs typeface="+mn-cs"/>
        </a:defRPr>
      </a:lvl1pPr>
      <a:lvl2pPr marL="986938" indent="-328980" algn="l" defTabSz="1315918" rtl="0" eaLnBrk="1" latinLnBrk="1" hangingPunct="1">
        <a:lnSpc>
          <a:spcPct val="90000"/>
        </a:lnSpc>
        <a:spcBef>
          <a:spcPts val="719"/>
        </a:spcBef>
        <a:buFont typeface="Arial" panose="020B0604020202020204" pitchFamily="34" charset="0"/>
        <a:buChar char="•"/>
        <a:defRPr sz="3454" kern="1200">
          <a:solidFill>
            <a:schemeClr val="tx1"/>
          </a:solidFill>
          <a:latin typeface="+mn-lt"/>
          <a:ea typeface="+mn-ea"/>
          <a:cs typeface="+mn-cs"/>
        </a:defRPr>
      </a:lvl2pPr>
      <a:lvl3pPr marL="1644897" indent="-328980" algn="l" defTabSz="1315918" rtl="0" eaLnBrk="1" latinLnBrk="1" hangingPunct="1">
        <a:lnSpc>
          <a:spcPct val="90000"/>
        </a:lnSpc>
        <a:spcBef>
          <a:spcPts val="719"/>
        </a:spcBef>
        <a:buFont typeface="Arial" panose="020B0604020202020204" pitchFamily="34" charset="0"/>
        <a:buChar char="•"/>
        <a:defRPr sz="2879" kern="1200">
          <a:solidFill>
            <a:schemeClr val="tx1"/>
          </a:solidFill>
          <a:latin typeface="+mn-lt"/>
          <a:ea typeface="+mn-ea"/>
          <a:cs typeface="+mn-cs"/>
        </a:defRPr>
      </a:lvl3pPr>
      <a:lvl4pPr marL="2302856" indent="-328980" algn="l" defTabSz="1315918" rtl="0" eaLnBrk="1" latinLnBrk="1" hangingPunct="1">
        <a:lnSpc>
          <a:spcPct val="90000"/>
        </a:lnSpc>
        <a:spcBef>
          <a:spcPts val="719"/>
        </a:spcBef>
        <a:buFont typeface="Arial" panose="020B0604020202020204" pitchFamily="34" charset="0"/>
        <a:buChar char="•"/>
        <a:defRPr sz="2590" kern="1200">
          <a:solidFill>
            <a:schemeClr val="tx1"/>
          </a:solidFill>
          <a:latin typeface="+mn-lt"/>
          <a:ea typeface="+mn-ea"/>
          <a:cs typeface="+mn-cs"/>
        </a:defRPr>
      </a:lvl4pPr>
      <a:lvl5pPr marL="2960815" indent="-328980" algn="l" defTabSz="1315918" rtl="0" eaLnBrk="1" latinLnBrk="1" hangingPunct="1">
        <a:lnSpc>
          <a:spcPct val="90000"/>
        </a:lnSpc>
        <a:spcBef>
          <a:spcPts val="719"/>
        </a:spcBef>
        <a:buFont typeface="Arial" panose="020B0604020202020204" pitchFamily="34" charset="0"/>
        <a:buChar char="•"/>
        <a:defRPr sz="2590" kern="1200">
          <a:solidFill>
            <a:schemeClr val="tx1"/>
          </a:solidFill>
          <a:latin typeface="+mn-lt"/>
          <a:ea typeface="+mn-ea"/>
          <a:cs typeface="+mn-cs"/>
        </a:defRPr>
      </a:lvl5pPr>
      <a:lvl6pPr marL="3618775" indent="-328980" algn="l" defTabSz="1315918" rtl="0" eaLnBrk="1" latinLnBrk="1" hangingPunct="1">
        <a:lnSpc>
          <a:spcPct val="90000"/>
        </a:lnSpc>
        <a:spcBef>
          <a:spcPts val="719"/>
        </a:spcBef>
        <a:buFont typeface="Arial" panose="020B0604020202020204" pitchFamily="34" charset="0"/>
        <a:buChar char="•"/>
        <a:defRPr sz="2590" kern="1200">
          <a:solidFill>
            <a:schemeClr val="tx1"/>
          </a:solidFill>
          <a:latin typeface="+mn-lt"/>
          <a:ea typeface="+mn-ea"/>
          <a:cs typeface="+mn-cs"/>
        </a:defRPr>
      </a:lvl6pPr>
      <a:lvl7pPr marL="4276733" indent="-328980" algn="l" defTabSz="1315918" rtl="0" eaLnBrk="1" latinLnBrk="1" hangingPunct="1">
        <a:lnSpc>
          <a:spcPct val="90000"/>
        </a:lnSpc>
        <a:spcBef>
          <a:spcPts val="719"/>
        </a:spcBef>
        <a:buFont typeface="Arial" panose="020B0604020202020204" pitchFamily="34" charset="0"/>
        <a:buChar char="•"/>
        <a:defRPr sz="2590" kern="1200">
          <a:solidFill>
            <a:schemeClr val="tx1"/>
          </a:solidFill>
          <a:latin typeface="+mn-lt"/>
          <a:ea typeface="+mn-ea"/>
          <a:cs typeface="+mn-cs"/>
        </a:defRPr>
      </a:lvl7pPr>
      <a:lvl8pPr marL="4934692" indent="-328980" algn="l" defTabSz="1315918" rtl="0" eaLnBrk="1" latinLnBrk="1" hangingPunct="1">
        <a:lnSpc>
          <a:spcPct val="90000"/>
        </a:lnSpc>
        <a:spcBef>
          <a:spcPts val="719"/>
        </a:spcBef>
        <a:buFont typeface="Arial" panose="020B0604020202020204" pitchFamily="34" charset="0"/>
        <a:buChar char="•"/>
        <a:defRPr sz="2590" kern="1200">
          <a:solidFill>
            <a:schemeClr val="tx1"/>
          </a:solidFill>
          <a:latin typeface="+mn-lt"/>
          <a:ea typeface="+mn-ea"/>
          <a:cs typeface="+mn-cs"/>
        </a:defRPr>
      </a:lvl8pPr>
      <a:lvl9pPr marL="5592651" indent="-328980" algn="l" defTabSz="1315918" rtl="0" eaLnBrk="1" latinLnBrk="1" hangingPunct="1">
        <a:lnSpc>
          <a:spcPct val="90000"/>
        </a:lnSpc>
        <a:spcBef>
          <a:spcPts val="719"/>
        </a:spcBef>
        <a:buFont typeface="Arial" panose="020B0604020202020204" pitchFamily="34" charset="0"/>
        <a:buChar char="•"/>
        <a:defRPr sz="25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315918" rtl="0" eaLnBrk="1" latinLnBrk="1" hangingPunct="1">
        <a:defRPr sz="2590" kern="1200">
          <a:solidFill>
            <a:schemeClr val="tx1"/>
          </a:solidFill>
          <a:latin typeface="+mn-lt"/>
          <a:ea typeface="+mn-ea"/>
          <a:cs typeface="+mn-cs"/>
        </a:defRPr>
      </a:lvl1pPr>
      <a:lvl2pPr marL="657959" algn="l" defTabSz="1315918" rtl="0" eaLnBrk="1" latinLnBrk="1" hangingPunct="1">
        <a:defRPr sz="2590" kern="1200">
          <a:solidFill>
            <a:schemeClr val="tx1"/>
          </a:solidFill>
          <a:latin typeface="+mn-lt"/>
          <a:ea typeface="+mn-ea"/>
          <a:cs typeface="+mn-cs"/>
        </a:defRPr>
      </a:lvl2pPr>
      <a:lvl3pPr marL="1315918" algn="l" defTabSz="1315918" rtl="0" eaLnBrk="1" latinLnBrk="1" hangingPunct="1">
        <a:defRPr sz="2590" kern="1200">
          <a:solidFill>
            <a:schemeClr val="tx1"/>
          </a:solidFill>
          <a:latin typeface="+mn-lt"/>
          <a:ea typeface="+mn-ea"/>
          <a:cs typeface="+mn-cs"/>
        </a:defRPr>
      </a:lvl3pPr>
      <a:lvl4pPr marL="1973877" algn="l" defTabSz="1315918" rtl="0" eaLnBrk="1" latinLnBrk="1" hangingPunct="1">
        <a:defRPr sz="2590" kern="1200">
          <a:solidFill>
            <a:schemeClr val="tx1"/>
          </a:solidFill>
          <a:latin typeface="+mn-lt"/>
          <a:ea typeface="+mn-ea"/>
          <a:cs typeface="+mn-cs"/>
        </a:defRPr>
      </a:lvl4pPr>
      <a:lvl5pPr marL="2631835" algn="l" defTabSz="1315918" rtl="0" eaLnBrk="1" latinLnBrk="1" hangingPunct="1">
        <a:defRPr sz="2590" kern="1200">
          <a:solidFill>
            <a:schemeClr val="tx1"/>
          </a:solidFill>
          <a:latin typeface="+mn-lt"/>
          <a:ea typeface="+mn-ea"/>
          <a:cs typeface="+mn-cs"/>
        </a:defRPr>
      </a:lvl5pPr>
      <a:lvl6pPr marL="3289795" algn="l" defTabSz="1315918" rtl="0" eaLnBrk="1" latinLnBrk="1" hangingPunct="1">
        <a:defRPr sz="2590" kern="1200">
          <a:solidFill>
            <a:schemeClr val="tx1"/>
          </a:solidFill>
          <a:latin typeface="+mn-lt"/>
          <a:ea typeface="+mn-ea"/>
          <a:cs typeface="+mn-cs"/>
        </a:defRPr>
      </a:lvl6pPr>
      <a:lvl7pPr marL="3947753" algn="l" defTabSz="1315918" rtl="0" eaLnBrk="1" latinLnBrk="1" hangingPunct="1">
        <a:defRPr sz="2590" kern="1200">
          <a:solidFill>
            <a:schemeClr val="tx1"/>
          </a:solidFill>
          <a:latin typeface="+mn-lt"/>
          <a:ea typeface="+mn-ea"/>
          <a:cs typeface="+mn-cs"/>
        </a:defRPr>
      </a:lvl7pPr>
      <a:lvl8pPr marL="4605713" algn="l" defTabSz="1315918" rtl="0" eaLnBrk="1" latinLnBrk="1" hangingPunct="1">
        <a:defRPr sz="2590" kern="1200">
          <a:solidFill>
            <a:schemeClr val="tx1"/>
          </a:solidFill>
          <a:latin typeface="+mn-lt"/>
          <a:ea typeface="+mn-ea"/>
          <a:cs typeface="+mn-cs"/>
        </a:defRPr>
      </a:lvl8pPr>
      <a:lvl9pPr marL="5263671" algn="l" defTabSz="1315918" rtl="0" eaLnBrk="1" latinLnBrk="1" hangingPunct="1">
        <a:defRPr sz="25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964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38" r:id="rId12"/>
  </p:sldLayoutIdLst>
  <p:txStyles>
    <p:titleStyle>
      <a:lvl1pPr algn="l" defTabSz="1425550" rtl="0" eaLnBrk="1" latinLnBrk="1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1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097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txStyles>
    <p:titleStyle>
      <a:lvl1pPr algn="l" defTabSz="1425550" rtl="0" eaLnBrk="1" latinLnBrk="1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1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6108217-7C05-4F4D-AB08-780B896D4DC8}"/>
              </a:ext>
            </a:extLst>
          </p:cNvPr>
          <p:cNvSpPr/>
          <p:nvPr/>
        </p:nvSpPr>
        <p:spPr>
          <a:xfrm>
            <a:off x="898525" y="738188"/>
            <a:ext cx="13249276" cy="9270537"/>
          </a:xfrm>
          <a:prstGeom prst="rect">
            <a:avLst/>
          </a:prstGeom>
          <a:noFill/>
          <a:ln w="63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029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2020 </a:t>
            </a:r>
            <a:r>
              <a:rPr lang="ko-KR" altLang="en-US" sz="4029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공공디자인 시민공모전 </a:t>
            </a:r>
            <a:endParaRPr lang="en-US" altLang="ko-KR" sz="4029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4029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출품신청서</a:t>
            </a:r>
            <a:endParaRPr lang="en-US" altLang="ko-KR" sz="4029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en-US" altLang="ko-KR" sz="346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en-US" altLang="ko-KR" sz="346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200000"/>
              </a:lnSpc>
            </a:pPr>
            <a:endParaRPr lang="en-US" altLang="ko-KR" sz="346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" name="표 4">
            <a:extLst>
              <a:ext uri="{FF2B5EF4-FFF2-40B4-BE49-F238E27FC236}">
                <a16:creationId xmlns:a16="http://schemas.microsoft.com/office/drawing/2014/main" id="{D907AFE6-8851-471E-B1CC-EAC3CFACC2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550901"/>
              </p:ext>
            </p:extLst>
          </p:nvPr>
        </p:nvGraphicFramePr>
        <p:xfrm>
          <a:off x="9083944" y="7622562"/>
          <a:ext cx="4132340" cy="533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1343">
                  <a:extLst>
                    <a:ext uri="{9D8B030D-6E8A-4147-A177-3AD203B41FA5}">
                      <a16:colId xmlns:a16="http://schemas.microsoft.com/office/drawing/2014/main" val="1783052614"/>
                    </a:ext>
                  </a:extLst>
                </a:gridCol>
                <a:gridCol w="2470997">
                  <a:extLst>
                    <a:ext uri="{9D8B030D-6E8A-4147-A177-3AD203B41FA5}">
                      <a16:colId xmlns:a16="http://schemas.microsoft.com/office/drawing/2014/main" val="1532451764"/>
                    </a:ext>
                  </a:extLst>
                </a:gridCol>
              </a:tblGrid>
              <a:tr h="5336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600" dirty="0">
                          <a:solidFill>
                            <a:schemeClr val="bg1"/>
                          </a:solidFill>
                        </a:rPr>
                        <a:t>출품자명</a:t>
                      </a:r>
                    </a:p>
                  </a:txBody>
                  <a:tcPr marL="131592" marR="131592" marT="65795" marB="657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600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590879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01D8AA2B-7A00-436E-81F1-5F783F560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8381" y="959450"/>
            <a:ext cx="1629309" cy="41393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772A584-8AFD-4794-83EA-822AF2D9AC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655" y="959450"/>
            <a:ext cx="1767602" cy="413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10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6108217-7C05-4F4D-AB08-780B896D4DC8}"/>
              </a:ext>
            </a:extLst>
          </p:cNvPr>
          <p:cNvSpPr/>
          <p:nvPr/>
        </p:nvSpPr>
        <p:spPr>
          <a:xfrm>
            <a:off x="898525" y="738188"/>
            <a:ext cx="13249276" cy="9241835"/>
          </a:xfrm>
          <a:prstGeom prst="rect">
            <a:avLst/>
          </a:prstGeom>
          <a:noFill/>
          <a:ln w="63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29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안내</a:t>
            </a:r>
            <a:endParaRPr lang="en-US" altLang="ko-KR" sz="4029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en-US" altLang="ko-KR" sz="346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en-US" altLang="ko-KR" sz="346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387" lvl="2" indent="-493470">
              <a:lnSpc>
                <a:spcPct val="200000"/>
              </a:lnSpc>
              <a:buFont typeface="+mj-lt"/>
              <a:buAutoNum type="arabicPeriod"/>
            </a:pPr>
            <a:r>
              <a:rPr lang="ko-KR" altLang="en-US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출품신청서</a:t>
            </a:r>
            <a:r>
              <a:rPr lang="en-US" altLang="ko-KR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&amp;</a:t>
            </a:r>
            <a:r>
              <a:rPr lang="ko-KR" altLang="en-US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작품설명서 작성 가이드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(3, 4page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맞게 작성합니다</a:t>
            </a:r>
            <a:r>
              <a:rPr lang="en-US" altLang="ko-KR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387" lvl="2" indent="-493470">
              <a:lnSpc>
                <a:spcPct val="200000"/>
              </a:lnSpc>
              <a:buFont typeface="+mj-lt"/>
              <a:buAutoNum type="arabicPeriod"/>
            </a:pPr>
            <a:r>
              <a:rPr lang="ko-KR" altLang="en-US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출품신청서</a:t>
            </a:r>
            <a:r>
              <a:rPr lang="en-US" altLang="ko-KR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&amp;</a:t>
            </a:r>
            <a:r>
              <a:rPr lang="ko-KR" altLang="en-US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작품설명서 레이아웃</a:t>
            </a: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임의 수정하지 않고 작성합니다</a:t>
            </a:r>
            <a:r>
              <a:rPr lang="en-US" altLang="ko-KR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387" lvl="2" indent="-493470">
              <a:lnSpc>
                <a:spcPct val="200000"/>
              </a:lnSpc>
              <a:buFont typeface="+mj-lt"/>
              <a:buAutoNum type="arabicPeriod"/>
            </a:pP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폰트는 </a:t>
            </a:r>
            <a:r>
              <a:rPr lang="ko-KR" altLang="en-US" sz="2800" b="1" u="sng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맑은고딕</a:t>
            </a:r>
            <a:r>
              <a:rPr lang="ko-KR" alt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</a:t>
            </a: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작성합니다</a:t>
            </a:r>
            <a:r>
              <a:rPr lang="en-US" altLang="ko-KR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1809387" lvl="2" indent="-493470">
              <a:lnSpc>
                <a:spcPct val="200000"/>
              </a:lnSpc>
              <a:buFont typeface="+mj-lt"/>
              <a:buAutoNum type="arabicPeriod"/>
            </a:pP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작품 이미지는 구획되어 있는 영역에 삽입해주세요</a:t>
            </a:r>
            <a:r>
              <a:rPr lang="en-US" altLang="ko-KR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387" lvl="2" indent="-493470">
              <a:lnSpc>
                <a:spcPct val="200000"/>
              </a:lnSpc>
              <a:buFont typeface="+mj-lt"/>
              <a:buAutoNum type="arabicPeriod"/>
            </a:pP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기타 제출 서류와 함께 </a:t>
            </a:r>
            <a:r>
              <a:rPr lang="en-US" altLang="ko-KR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PPT </a:t>
            </a:r>
            <a:r>
              <a:rPr lang="ko-KR" altLang="en-US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원본 파일</a:t>
            </a: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제출해주세요</a:t>
            </a:r>
            <a:r>
              <a:rPr lang="en-US" altLang="ko-KR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3">
              <a:lnSpc>
                <a:spcPct val="200000"/>
              </a:lnSpc>
            </a:pPr>
            <a:endParaRPr lang="en-US" altLang="ko-KR" sz="346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B2D3042-4186-425D-8A88-250153B960D3}"/>
              </a:ext>
            </a:extLst>
          </p:cNvPr>
          <p:cNvSpPr/>
          <p:nvPr/>
        </p:nvSpPr>
        <p:spPr>
          <a:xfrm>
            <a:off x="6176035" y="5572733"/>
            <a:ext cx="7637935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>
              <a:lnSpc>
                <a:spcPct val="120000"/>
              </a:lnSpc>
            </a:pPr>
            <a:r>
              <a:rPr lang="en-US" altLang="ko-KR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(Mac</a:t>
            </a:r>
            <a:r>
              <a:rPr lang="ko-KR" altLang="en-US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OS</a:t>
            </a:r>
            <a:r>
              <a:rPr lang="ko-KR" altLang="en-US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또한 인터넷에서 손쉽게 </a:t>
            </a:r>
            <a:r>
              <a:rPr lang="en-US" altLang="ko-KR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008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맑은고딕</a:t>
            </a:r>
            <a:r>
              <a:rPr lang="en-US" altLang="ko-KR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'</a:t>
            </a:r>
            <a:r>
              <a:rPr lang="ko-KR" altLang="en-US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서체를 다운로드 할 수 있습니다</a:t>
            </a:r>
            <a:r>
              <a:rPr lang="en-US" altLang="ko-KR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.</a:t>
            </a:r>
          </a:p>
          <a:p>
            <a:pPr lvl="3">
              <a:lnSpc>
                <a:spcPct val="120000"/>
              </a:lnSpc>
            </a:pPr>
            <a:r>
              <a:rPr lang="en-US" altLang="ko-KR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서식 일원화를 위해 </a:t>
            </a:r>
            <a:r>
              <a:rPr lang="en-US" altLang="ko-KR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008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맑은고딕</a:t>
            </a:r>
            <a:r>
              <a:rPr lang="en-US" altLang="ko-KR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서체로 통일하여 작성 부탁드립니다</a:t>
            </a:r>
            <a:r>
              <a:rPr lang="en-US" altLang="ko-KR" sz="1008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1774526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6C9B1FAC-82FC-41F0-8473-62160E14CAB8}"/>
              </a:ext>
            </a:extLst>
          </p:cNvPr>
          <p:cNvSpPr/>
          <p:nvPr/>
        </p:nvSpPr>
        <p:spPr>
          <a:xfrm>
            <a:off x="997760" y="6285482"/>
            <a:ext cx="5934322" cy="4020142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86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E61585BF-893E-4F3C-8281-599CD154AD2A}"/>
              </a:ext>
            </a:extLst>
          </p:cNvPr>
          <p:cNvSpPr/>
          <p:nvPr/>
        </p:nvSpPr>
        <p:spPr>
          <a:xfrm>
            <a:off x="7338753" y="6285482"/>
            <a:ext cx="6733502" cy="4020142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86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EAE8318C-BCA0-4284-8B68-0E9F2976C0EB}"/>
              </a:ext>
            </a:extLst>
          </p:cNvPr>
          <p:cNvSpPr/>
          <p:nvPr/>
        </p:nvSpPr>
        <p:spPr>
          <a:xfrm>
            <a:off x="997760" y="1809853"/>
            <a:ext cx="5934322" cy="4020142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86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F9EE99B0-3366-41F3-BB6B-890C589B9E2D}"/>
              </a:ext>
            </a:extLst>
          </p:cNvPr>
          <p:cNvSpPr/>
          <p:nvPr/>
        </p:nvSpPr>
        <p:spPr>
          <a:xfrm>
            <a:off x="7338753" y="1809853"/>
            <a:ext cx="5934322" cy="4020142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86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EB3B6653-FFAD-42EF-BBDA-D7F95A1A8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587" y="1920556"/>
            <a:ext cx="5523427" cy="382637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A97A291-FB72-470A-94CA-8A67CC97BC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3604" y="6712851"/>
            <a:ext cx="3508651" cy="243036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31189D2-5422-403C-AAEE-08AD49B271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6766" y="6793147"/>
            <a:ext cx="3397454" cy="235007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FF6F1AB6-D226-446D-9D92-E0B4830A5FD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675" r="3181"/>
          <a:stretch/>
        </p:blipFill>
        <p:spPr>
          <a:xfrm>
            <a:off x="1100969" y="6397698"/>
            <a:ext cx="5676576" cy="386600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7EF3AF7-E8D3-4956-80FB-3A2E2215303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4542"/>
          <a:stretch/>
        </p:blipFill>
        <p:spPr>
          <a:xfrm>
            <a:off x="7380419" y="1914518"/>
            <a:ext cx="5892656" cy="3887142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4493418" y="4601341"/>
            <a:ext cx="1690577" cy="407030"/>
          </a:xfrm>
          <a:prstGeom prst="rect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46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898525" y="735944"/>
            <a:ext cx="3529784" cy="621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79" b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신청서 </a:t>
            </a:r>
            <a:r>
              <a:rPr lang="ko-KR" altLang="en-US" sz="2879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작성가이드</a:t>
            </a:r>
            <a:endParaRPr lang="ko-KR" altLang="en-US" sz="2879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912778" y="1544574"/>
            <a:ext cx="369944" cy="3699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27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727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7172292" y="1544574"/>
            <a:ext cx="369944" cy="3699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27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z="1727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898525" y="6114415"/>
            <a:ext cx="369944" cy="3699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27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1727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7457351" y="2323216"/>
            <a:ext cx="5652161" cy="3381596"/>
          </a:xfrm>
          <a:prstGeom prst="rect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51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8533110" y="3739077"/>
            <a:ext cx="3500640" cy="541902"/>
          </a:xfrm>
          <a:prstGeom prst="rect">
            <a:avLst/>
          </a:prstGeom>
          <a:solidFill>
            <a:schemeClr val="bg1">
              <a:alpha val="90000"/>
            </a:schemeClr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양식에 따라 작성 </a:t>
            </a:r>
            <a:endParaRPr lang="en-US" altLang="ko-KR" sz="115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 틀에 맞춰 페이지 넘어가지 않도록 작성</a:t>
            </a:r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5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1448131" y="6694375"/>
            <a:ext cx="3870652" cy="1524905"/>
          </a:xfrm>
          <a:prstGeom prst="rect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51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8104445" y="9148518"/>
            <a:ext cx="2138567" cy="786144"/>
          </a:xfrm>
          <a:prstGeom prst="rect">
            <a:avLst/>
          </a:prstGeom>
          <a:solidFill>
            <a:schemeClr val="bg1">
              <a:alpha val="90000"/>
            </a:schemeClr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작품설명 포함된 </a:t>
            </a:r>
            <a:r>
              <a:rPr lang="ko-KR" altLang="en-US" sz="115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작품이미지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삽입</a:t>
            </a:r>
            <a:endParaRPr lang="en-US" altLang="ko-KR" sz="115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5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작품별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이하로 제한</a:t>
            </a:r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ctr"/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서식에 맞는 크기로 삽입</a:t>
            </a:r>
            <a:endParaRPr lang="en-US" altLang="ko-KR" sz="115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5660167" y="7804177"/>
            <a:ext cx="1512126" cy="491406"/>
          </a:xfrm>
          <a:prstGeom prst="rect">
            <a:avLst/>
          </a:prstGeom>
          <a:solidFill>
            <a:schemeClr val="bg1">
              <a:alpha val="90000"/>
            </a:schemeClr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빠짐없이 작성</a:t>
            </a:r>
          </a:p>
        </p:txBody>
      </p:sp>
      <p:sp>
        <p:nvSpPr>
          <p:cNvPr id="81" name="직사각형 80"/>
          <p:cNvSpPr/>
          <p:nvPr/>
        </p:nvSpPr>
        <p:spPr>
          <a:xfrm>
            <a:off x="1448132" y="8421093"/>
            <a:ext cx="5229397" cy="1608489"/>
          </a:xfrm>
          <a:prstGeom prst="rect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51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2851036" y="6624537"/>
            <a:ext cx="2138567" cy="318065"/>
          </a:xfrm>
          <a:prstGeom prst="rect">
            <a:avLst/>
          </a:prstGeom>
          <a:solidFill>
            <a:schemeClr val="bg1">
              <a:alpha val="90000"/>
            </a:schemeClr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 분야 </a:t>
            </a:r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15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표시</a:t>
            </a:r>
          </a:p>
        </p:txBody>
      </p:sp>
      <p:cxnSp>
        <p:nvCxnSpPr>
          <p:cNvPr id="90" name="직선 화살표 연결선 89"/>
          <p:cNvCxnSpPr>
            <a:cxnSpLocks/>
          </p:cNvCxnSpPr>
          <p:nvPr/>
        </p:nvCxnSpPr>
        <p:spPr>
          <a:xfrm flipV="1">
            <a:off x="6092258" y="8313528"/>
            <a:ext cx="179535" cy="3121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A8EFD38E-E0D4-40C0-88C0-4E67E366A47B}"/>
              </a:ext>
            </a:extLst>
          </p:cNvPr>
          <p:cNvSpPr/>
          <p:nvPr/>
        </p:nvSpPr>
        <p:spPr>
          <a:xfrm>
            <a:off x="5035602" y="5137676"/>
            <a:ext cx="1509790" cy="380153"/>
          </a:xfrm>
          <a:prstGeom prst="rect">
            <a:avLst/>
          </a:prstGeom>
          <a:solidFill>
            <a:schemeClr val="bg1">
              <a:alpha val="90000"/>
            </a:schemeClr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출품자명 기입</a:t>
            </a:r>
            <a:endParaRPr lang="en-US" altLang="ko-KR" sz="115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E1174E27-43EA-4220-AA9F-2D1490DD857B}"/>
              </a:ext>
            </a:extLst>
          </p:cNvPr>
          <p:cNvSpPr/>
          <p:nvPr/>
        </p:nvSpPr>
        <p:spPr>
          <a:xfrm>
            <a:off x="7188691" y="6104567"/>
            <a:ext cx="369944" cy="3699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27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ko-KR" altLang="en-US" sz="1727" b="1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7F6C0EEE-5F6D-480B-ACED-86F3CE0D25D0}"/>
              </a:ext>
            </a:extLst>
          </p:cNvPr>
          <p:cNvSpPr/>
          <p:nvPr/>
        </p:nvSpPr>
        <p:spPr>
          <a:xfrm>
            <a:off x="7520257" y="7104472"/>
            <a:ext cx="3085432" cy="1934076"/>
          </a:xfrm>
          <a:prstGeom prst="rect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51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91E4EA72-88BB-46BF-BFA3-84661888E75B}"/>
              </a:ext>
            </a:extLst>
          </p:cNvPr>
          <p:cNvCxnSpPr>
            <a:cxnSpLocks/>
          </p:cNvCxnSpPr>
          <p:nvPr/>
        </p:nvCxnSpPr>
        <p:spPr>
          <a:xfrm>
            <a:off x="2270748" y="6838399"/>
            <a:ext cx="505232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41">
            <a:extLst>
              <a:ext uri="{FF2B5EF4-FFF2-40B4-BE49-F238E27FC236}">
                <a16:creationId xmlns:a16="http://schemas.microsoft.com/office/drawing/2014/main" id="{5F22C268-65AB-46F7-92B1-CDBB23BCE2BF}"/>
              </a:ext>
            </a:extLst>
          </p:cNvPr>
          <p:cNvCxnSpPr>
            <a:cxnSpLocks/>
          </p:cNvCxnSpPr>
          <p:nvPr/>
        </p:nvCxnSpPr>
        <p:spPr>
          <a:xfrm flipV="1">
            <a:off x="2270748" y="6942603"/>
            <a:ext cx="505232" cy="54177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9A6CA9F7-BDF7-4889-ADFF-70B764D98684}"/>
              </a:ext>
            </a:extLst>
          </p:cNvPr>
          <p:cNvSpPr/>
          <p:nvPr/>
        </p:nvSpPr>
        <p:spPr>
          <a:xfrm>
            <a:off x="10727133" y="7120673"/>
            <a:ext cx="3085432" cy="1934076"/>
          </a:xfrm>
          <a:prstGeom prst="rect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51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7A7B3FD8-BE4E-4C60-9495-1C59CF87276A}"/>
              </a:ext>
            </a:extLst>
          </p:cNvPr>
          <p:cNvSpPr/>
          <p:nvPr/>
        </p:nvSpPr>
        <p:spPr>
          <a:xfrm>
            <a:off x="8985886" y="7572307"/>
            <a:ext cx="3500640" cy="541902"/>
          </a:xfrm>
          <a:prstGeom prst="rect">
            <a:avLst/>
          </a:prstGeom>
          <a:solidFill>
            <a:schemeClr val="bg1">
              <a:alpha val="90000"/>
            </a:schemeClr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출품작이 다수일 시</a:t>
            </a:r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1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작품 당 </a:t>
            </a:r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15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페이지씩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</a:t>
            </a:r>
            <a:endParaRPr lang="en-US" altLang="ko-KR" sz="115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71" name="직선 화살표 연결선 70"/>
          <p:cNvCxnSpPr>
            <a:cxnSpLocks/>
          </p:cNvCxnSpPr>
          <p:nvPr/>
        </p:nvCxnSpPr>
        <p:spPr>
          <a:xfrm>
            <a:off x="8168664" y="8809586"/>
            <a:ext cx="172141" cy="33363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화살표 연결선 90"/>
          <p:cNvCxnSpPr>
            <a:cxnSpLocks/>
          </p:cNvCxnSpPr>
          <p:nvPr/>
        </p:nvCxnSpPr>
        <p:spPr>
          <a:xfrm>
            <a:off x="12657166" y="8809587"/>
            <a:ext cx="208681" cy="3714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직사각형 85"/>
          <p:cNvSpPr/>
          <p:nvPr/>
        </p:nvSpPr>
        <p:spPr>
          <a:xfrm>
            <a:off x="11796562" y="9223525"/>
            <a:ext cx="2138567" cy="318065"/>
          </a:xfrm>
          <a:prstGeom prst="rect">
            <a:avLst/>
          </a:prstGeom>
          <a:solidFill>
            <a:schemeClr val="bg1">
              <a:alpha val="90000"/>
            </a:schemeClr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작품 상세설명 기재</a:t>
            </a:r>
          </a:p>
        </p:txBody>
      </p:sp>
      <p:cxnSp>
        <p:nvCxnSpPr>
          <p:cNvPr id="54" name="직선 화살표 연결선 53">
            <a:extLst>
              <a:ext uri="{FF2B5EF4-FFF2-40B4-BE49-F238E27FC236}">
                <a16:creationId xmlns:a16="http://schemas.microsoft.com/office/drawing/2014/main" id="{233DE487-F0B1-496C-80D6-8338D5BC99B4}"/>
              </a:ext>
            </a:extLst>
          </p:cNvPr>
          <p:cNvCxnSpPr>
            <a:cxnSpLocks/>
          </p:cNvCxnSpPr>
          <p:nvPr/>
        </p:nvCxnSpPr>
        <p:spPr>
          <a:xfrm>
            <a:off x="4840902" y="4994216"/>
            <a:ext cx="300812" cy="2556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4645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그림 개체 틀 26" descr="테이블, 음식이(가) 표시된 사진&#10;&#10;자동 생성된 설명">
            <a:extLst>
              <a:ext uri="{FF2B5EF4-FFF2-40B4-BE49-F238E27FC236}">
                <a16:creationId xmlns:a16="http://schemas.microsoft.com/office/drawing/2014/main" id="{A58497E3-DEC4-40EF-885F-8051C004B98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" r="217"/>
          <a:stretch>
            <a:fillRect/>
          </a:stretch>
        </p:blipFill>
        <p:spPr>
          <a:xfrm>
            <a:off x="992777" y="737294"/>
            <a:ext cx="13139745" cy="9348917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E32C84D4-A722-4F65-9B31-3862546557E8}"/>
              </a:ext>
            </a:extLst>
          </p:cNvPr>
          <p:cNvSpPr/>
          <p:nvPr/>
        </p:nvSpPr>
        <p:spPr>
          <a:xfrm>
            <a:off x="5227604" y="2978759"/>
            <a:ext cx="4598826" cy="4734293"/>
          </a:xfrm>
          <a:prstGeom prst="rect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예시 이미지</a:t>
            </a:r>
            <a:endParaRPr lang="en-US" altLang="ko-KR" sz="54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- 2017 </a:t>
            </a:r>
            <a:r>
              <a:rPr lang="ko-KR" altLang="en-US" sz="1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공공디자인 시민공모전 수상작</a:t>
            </a:r>
          </a:p>
        </p:txBody>
      </p:sp>
      <p:graphicFrame>
        <p:nvGraphicFramePr>
          <p:cNvPr id="8" name="표 2">
            <a:extLst>
              <a:ext uri="{FF2B5EF4-FFF2-40B4-BE49-F238E27FC236}">
                <a16:creationId xmlns:a16="http://schemas.microsoft.com/office/drawing/2014/main" id="{06859428-EADA-468A-AED5-19C8D9A9BB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9802715"/>
              </p:ext>
            </p:extLst>
          </p:nvPr>
        </p:nvGraphicFramePr>
        <p:xfrm>
          <a:off x="199116" y="243699"/>
          <a:ext cx="3394315" cy="699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4315">
                  <a:extLst>
                    <a:ext uri="{9D8B030D-6E8A-4147-A177-3AD203B41FA5}">
                      <a16:colId xmlns:a16="http://schemas.microsoft.com/office/drawing/2014/main" val="2226959827"/>
                    </a:ext>
                  </a:extLst>
                </a:gridCol>
              </a:tblGrid>
              <a:tr h="6998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500" dirty="0" err="1"/>
                        <a:t>작품이미지</a:t>
                      </a:r>
                      <a:endParaRPr lang="ko-KR" altLang="en-US" sz="3500" dirty="0"/>
                    </a:p>
                  </a:txBody>
                  <a:tcPr marL="131592" marR="131592" marT="65795" marB="65795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2460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257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343A340-6807-4339-8D82-35B80A154DEC}"/>
              </a:ext>
            </a:extLst>
          </p:cNvPr>
          <p:cNvSpPr txBox="1"/>
          <p:nvPr/>
        </p:nvSpPr>
        <p:spPr>
          <a:xfrm>
            <a:off x="898524" y="5347440"/>
            <a:ext cx="3837910" cy="624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461" b="1" dirty="0"/>
              <a:t>3. </a:t>
            </a:r>
            <a:r>
              <a:rPr lang="ko-KR" altLang="en-US" sz="3461" b="1" dirty="0"/>
              <a:t>참가자 인적사항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D7AE76-3979-4CAB-9E8A-5EE8410E1DBC}"/>
              </a:ext>
            </a:extLst>
          </p:cNvPr>
          <p:cNvSpPr txBox="1"/>
          <p:nvPr/>
        </p:nvSpPr>
        <p:spPr>
          <a:xfrm>
            <a:off x="898524" y="1795932"/>
            <a:ext cx="2404826" cy="624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461" b="1" dirty="0"/>
              <a:t>1. </a:t>
            </a:r>
            <a:r>
              <a:rPr lang="ko-KR" altLang="en-US" sz="3461" b="1" dirty="0"/>
              <a:t>응모분야</a:t>
            </a:r>
          </a:p>
        </p:txBody>
      </p:sp>
      <p:graphicFrame>
        <p:nvGraphicFramePr>
          <p:cNvPr id="9" name="표 4">
            <a:extLst>
              <a:ext uri="{FF2B5EF4-FFF2-40B4-BE49-F238E27FC236}">
                <a16:creationId xmlns:a16="http://schemas.microsoft.com/office/drawing/2014/main" id="{608E58EB-1D2F-49D7-AA14-8A4A02E33B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795804"/>
              </p:ext>
            </p:extLst>
          </p:nvPr>
        </p:nvGraphicFramePr>
        <p:xfrm>
          <a:off x="898524" y="2403638"/>
          <a:ext cx="13249275" cy="940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6001">
                  <a:extLst>
                    <a:ext uri="{9D8B030D-6E8A-4147-A177-3AD203B41FA5}">
                      <a16:colId xmlns:a16="http://schemas.microsoft.com/office/drawing/2014/main" val="1298846413"/>
                    </a:ext>
                  </a:extLst>
                </a:gridCol>
                <a:gridCol w="6633274">
                  <a:extLst>
                    <a:ext uri="{9D8B030D-6E8A-4147-A177-3AD203B41FA5}">
                      <a16:colId xmlns:a16="http://schemas.microsoft.com/office/drawing/2014/main" val="4239700684"/>
                    </a:ext>
                  </a:extLst>
                </a:gridCol>
              </a:tblGrid>
              <a:tr h="4879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300" b="0" dirty="0">
                          <a:solidFill>
                            <a:schemeClr val="tx1"/>
                          </a:solidFill>
                        </a:rPr>
                        <a:t>① 일반부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0" dirty="0">
                          <a:solidFill>
                            <a:schemeClr val="tx1"/>
                          </a:solidFill>
                        </a:rPr>
                        <a:t>② 학생부</a:t>
                      </a:r>
                    </a:p>
                  </a:txBody>
                  <a:tcPr marL="131592" marR="131592" marT="65795" marB="6579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5289885"/>
                  </a:ext>
                </a:extLst>
              </a:tr>
              <a:tr h="452465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solidFill>
                            <a:srgbClr val="0000FF"/>
                          </a:solidFill>
                        </a:rPr>
                        <a:t>(</a:t>
                      </a:r>
                      <a:r>
                        <a:rPr lang="ko-KR" altLang="en-US" sz="1800" dirty="0">
                          <a:solidFill>
                            <a:srgbClr val="0000FF"/>
                          </a:solidFill>
                        </a:rPr>
                        <a:t>해당 시</a:t>
                      </a:r>
                      <a:r>
                        <a:rPr lang="en-US" altLang="ko-KR" sz="1800" dirty="0">
                          <a:solidFill>
                            <a:srgbClr val="0000FF"/>
                          </a:solidFill>
                        </a:rPr>
                        <a:t>, </a:t>
                      </a:r>
                      <a:r>
                        <a:rPr lang="ko-KR" altLang="en-US" sz="1800" dirty="0">
                          <a:solidFill>
                            <a:srgbClr val="0000FF"/>
                          </a:solidFill>
                        </a:rPr>
                        <a:t>○에 ● 표시를 해주시기 바랍니다</a:t>
                      </a:r>
                      <a:r>
                        <a:rPr lang="en-US" altLang="ko-KR" sz="1800" dirty="0">
                          <a:solidFill>
                            <a:srgbClr val="0000FF"/>
                          </a:solidFill>
                        </a:rPr>
                        <a:t>.</a:t>
                      </a:r>
                      <a:endParaRPr lang="ko-KR" altLang="en-US" sz="1800" dirty="0">
                        <a:solidFill>
                          <a:srgbClr val="0000FF"/>
                        </a:solidFill>
                      </a:endParaRP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211500"/>
                  </a:ext>
                </a:extLst>
              </a:tr>
            </a:tbl>
          </a:graphicData>
        </a:graphic>
      </p:graphicFrame>
      <p:graphicFrame>
        <p:nvGraphicFramePr>
          <p:cNvPr id="10" name="표 10">
            <a:extLst>
              <a:ext uri="{FF2B5EF4-FFF2-40B4-BE49-F238E27FC236}">
                <a16:creationId xmlns:a16="http://schemas.microsoft.com/office/drawing/2014/main" id="{CC43FEF0-AEC3-4768-9BFE-4CCEF0270E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334235"/>
              </p:ext>
            </p:extLst>
          </p:nvPr>
        </p:nvGraphicFramePr>
        <p:xfrm>
          <a:off x="898524" y="6146034"/>
          <a:ext cx="13249276" cy="4167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6987">
                  <a:extLst>
                    <a:ext uri="{9D8B030D-6E8A-4147-A177-3AD203B41FA5}">
                      <a16:colId xmlns:a16="http://schemas.microsoft.com/office/drawing/2014/main" val="4044628513"/>
                    </a:ext>
                  </a:extLst>
                </a:gridCol>
                <a:gridCol w="8802289">
                  <a:extLst>
                    <a:ext uri="{9D8B030D-6E8A-4147-A177-3AD203B41FA5}">
                      <a16:colId xmlns:a16="http://schemas.microsoft.com/office/drawing/2014/main" val="3278270625"/>
                    </a:ext>
                  </a:extLst>
                </a:gridCol>
              </a:tblGrid>
              <a:tr h="5336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300" b="1" dirty="0">
                          <a:solidFill>
                            <a:schemeClr val="tx1"/>
                          </a:solidFill>
                        </a:rPr>
                        <a:t>구분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300" dirty="0" err="1">
                          <a:solidFill>
                            <a:schemeClr val="tx1"/>
                          </a:solidFill>
                        </a:rPr>
                        <a:t>출품자</a:t>
                      </a:r>
                      <a:endParaRPr lang="ko-KR" altLang="en-US" sz="2300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8978464"/>
                  </a:ext>
                </a:extLst>
              </a:tr>
              <a:tr h="6416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3300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4334520"/>
                  </a:ext>
                </a:extLst>
              </a:tr>
              <a:tr h="6416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생년월일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2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31592" marR="131592" marT="65795" marB="6579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3620018"/>
                  </a:ext>
                </a:extLst>
              </a:tr>
              <a:tr h="64169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chemeClr val="tx1"/>
                          </a:solidFill>
                        </a:rPr>
                        <a:t>E-mail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3300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4171379"/>
                  </a:ext>
                </a:extLst>
              </a:tr>
              <a:tr h="53367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주소</a:t>
                      </a:r>
                      <a:r>
                        <a:rPr lang="en-US" altLang="ko-KR" sz="20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우편번호</a:t>
                      </a:r>
                      <a:r>
                        <a:rPr lang="en-US" altLang="ko-KR" sz="20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rgbClr val="0000FF"/>
                          </a:solidFill>
                        </a:rPr>
                        <a:t>※ </a:t>
                      </a:r>
                      <a:r>
                        <a:rPr lang="ko-KR" altLang="en-US" sz="1800" dirty="0">
                          <a:solidFill>
                            <a:srgbClr val="0000FF"/>
                          </a:solidFill>
                        </a:rPr>
                        <a:t>반드시 </a:t>
                      </a:r>
                      <a:r>
                        <a:rPr lang="ko-KR" altLang="en-US" sz="1800" dirty="0" err="1">
                          <a:solidFill>
                            <a:srgbClr val="0000FF"/>
                          </a:solidFill>
                        </a:rPr>
                        <a:t>신주소</a:t>
                      </a:r>
                      <a:r>
                        <a:rPr lang="ko-KR" altLang="en-US" sz="1800" dirty="0">
                          <a:solidFill>
                            <a:srgbClr val="0000FF"/>
                          </a:solidFill>
                        </a:rPr>
                        <a:t> 및 우편번호 기입</a:t>
                      </a:r>
                    </a:p>
                  </a:txBody>
                  <a:tcPr marL="131592" marR="131592" marT="65795" marB="6579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4309426"/>
                  </a:ext>
                </a:extLst>
              </a:tr>
              <a:tr h="6416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연락처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3300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3880320"/>
                  </a:ext>
                </a:extLst>
              </a:tr>
              <a:tr h="5336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소속</a:t>
                      </a:r>
                      <a:r>
                        <a:rPr lang="en-US" altLang="ko-KR" sz="2000" b="1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rgbClr val="0000FF"/>
                          </a:solidFill>
                        </a:rPr>
                        <a:t>※ </a:t>
                      </a:r>
                      <a:r>
                        <a:rPr lang="ko-KR" altLang="en-US" sz="1800" dirty="0">
                          <a:solidFill>
                            <a:srgbClr val="0000FF"/>
                          </a:solidFill>
                        </a:rPr>
                        <a:t>소속 없을 시 </a:t>
                      </a:r>
                      <a:r>
                        <a:rPr lang="en-US" altLang="ko-KR" sz="1800" dirty="0">
                          <a:solidFill>
                            <a:srgbClr val="0000FF"/>
                          </a:solidFill>
                        </a:rPr>
                        <a:t>‘</a:t>
                      </a:r>
                      <a:r>
                        <a:rPr lang="ko-KR" altLang="en-US" sz="1800" dirty="0">
                          <a:solidFill>
                            <a:srgbClr val="0000FF"/>
                          </a:solidFill>
                        </a:rPr>
                        <a:t>기타</a:t>
                      </a:r>
                      <a:r>
                        <a:rPr lang="en-US" altLang="ko-KR" sz="1800" dirty="0">
                          <a:solidFill>
                            <a:srgbClr val="0000FF"/>
                          </a:solidFill>
                        </a:rPr>
                        <a:t>’</a:t>
                      </a:r>
                      <a:endParaRPr lang="ko-KR" altLang="en-US" sz="1800" dirty="0">
                        <a:solidFill>
                          <a:srgbClr val="0000FF"/>
                        </a:solidFill>
                      </a:endParaRPr>
                    </a:p>
                  </a:txBody>
                  <a:tcPr marL="131592" marR="131592" marT="65795" marB="6579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5664639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EE198625-5B05-4C9D-AAC8-58C378337710}"/>
              </a:ext>
            </a:extLst>
          </p:cNvPr>
          <p:cNvSpPr txBox="1"/>
          <p:nvPr/>
        </p:nvSpPr>
        <p:spPr>
          <a:xfrm>
            <a:off x="898524" y="3499892"/>
            <a:ext cx="2509378" cy="624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461" b="1" dirty="0"/>
              <a:t>2. </a:t>
            </a:r>
            <a:r>
              <a:rPr lang="ko-KR" altLang="en-US" sz="3461" b="1" dirty="0"/>
              <a:t>응모부문</a:t>
            </a:r>
          </a:p>
        </p:txBody>
      </p:sp>
      <p:graphicFrame>
        <p:nvGraphicFramePr>
          <p:cNvPr id="14" name="표 4">
            <a:extLst>
              <a:ext uri="{FF2B5EF4-FFF2-40B4-BE49-F238E27FC236}">
                <a16:creationId xmlns:a16="http://schemas.microsoft.com/office/drawing/2014/main" id="{0E8A6770-5C4D-4589-8888-C86B8D03F6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767477"/>
              </p:ext>
            </p:extLst>
          </p:nvPr>
        </p:nvGraphicFramePr>
        <p:xfrm>
          <a:off x="898524" y="4124807"/>
          <a:ext cx="13249274" cy="1067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2343">
                  <a:extLst>
                    <a:ext uri="{9D8B030D-6E8A-4147-A177-3AD203B41FA5}">
                      <a16:colId xmlns:a16="http://schemas.microsoft.com/office/drawing/2014/main" val="1298846413"/>
                    </a:ext>
                  </a:extLst>
                </a:gridCol>
                <a:gridCol w="6586931">
                  <a:extLst>
                    <a:ext uri="{9D8B030D-6E8A-4147-A177-3AD203B41FA5}">
                      <a16:colId xmlns:a16="http://schemas.microsoft.com/office/drawing/2014/main" val="4239700684"/>
                    </a:ext>
                  </a:extLst>
                </a:gridCol>
              </a:tblGrid>
              <a:tr h="5336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300" b="0" dirty="0">
                          <a:solidFill>
                            <a:schemeClr val="tx1"/>
                          </a:solidFill>
                        </a:rPr>
                        <a:t>① 서울의 야간 관광 콘텐츠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0" dirty="0">
                          <a:solidFill>
                            <a:schemeClr val="tx1"/>
                          </a:solidFill>
                        </a:rPr>
                        <a:t>② 이웃의 밤을 위한 공공디자인</a:t>
                      </a:r>
                    </a:p>
                  </a:txBody>
                  <a:tcPr marL="131592" marR="131592" marT="65795" marB="6579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5289885"/>
                  </a:ext>
                </a:extLst>
              </a:tr>
              <a:tr h="533676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800" b="0" dirty="0">
                          <a:solidFill>
                            <a:srgbClr val="0000FF"/>
                          </a:solidFill>
                        </a:rPr>
                        <a:t>(</a:t>
                      </a:r>
                      <a:r>
                        <a:rPr lang="ko-KR" altLang="en-US" sz="1800" b="0" dirty="0">
                          <a:solidFill>
                            <a:srgbClr val="0000FF"/>
                          </a:solidFill>
                        </a:rPr>
                        <a:t>해당 시</a:t>
                      </a:r>
                      <a:r>
                        <a:rPr lang="en-US" altLang="ko-KR" sz="1800" b="0" dirty="0">
                          <a:solidFill>
                            <a:srgbClr val="0000FF"/>
                          </a:solidFill>
                        </a:rPr>
                        <a:t>, </a:t>
                      </a:r>
                      <a:r>
                        <a:rPr lang="ko-KR" altLang="en-US" sz="1800" b="0" dirty="0">
                          <a:solidFill>
                            <a:srgbClr val="0000FF"/>
                          </a:solidFill>
                        </a:rPr>
                        <a:t>○에 ● 표시를 해주시기 바랍니다</a:t>
                      </a:r>
                      <a:r>
                        <a:rPr lang="en-US" altLang="ko-KR" sz="1800" b="0" dirty="0">
                          <a:solidFill>
                            <a:srgbClr val="0000FF"/>
                          </a:solidFill>
                        </a:rPr>
                        <a:t>.</a:t>
                      </a:r>
                      <a:endParaRPr lang="ko-KR" altLang="en-US" sz="1800" b="0" dirty="0">
                        <a:solidFill>
                          <a:srgbClr val="0000FF"/>
                        </a:solidFill>
                      </a:endParaRP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211500"/>
                  </a:ext>
                </a:extLst>
              </a:tr>
            </a:tbl>
          </a:graphicData>
        </a:graphic>
      </p:graphicFrame>
      <p:graphicFrame>
        <p:nvGraphicFramePr>
          <p:cNvPr id="17" name="표 2">
            <a:extLst>
              <a:ext uri="{FF2B5EF4-FFF2-40B4-BE49-F238E27FC236}">
                <a16:creationId xmlns:a16="http://schemas.microsoft.com/office/drawing/2014/main" id="{F0BF8942-05A2-401A-A537-F724AD2DD5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459368"/>
              </p:ext>
            </p:extLst>
          </p:nvPr>
        </p:nvGraphicFramePr>
        <p:xfrm>
          <a:off x="898525" y="759595"/>
          <a:ext cx="2690316" cy="699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0316">
                  <a:extLst>
                    <a:ext uri="{9D8B030D-6E8A-4147-A177-3AD203B41FA5}">
                      <a16:colId xmlns:a16="http://schemas.microsoft.com/office/drawing/2014/main" val="2226959827"/>
                    </a:ext>
                  </a:extLst>
                </a:gridCol>
              </a:tblGrid>
              <a:tr h="6998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500" dirty="0"/>
                        <a:t>출품신청서</a:t>
                      </a:r>
                    </a:p>
                  </a:txBody>
                  <a:tcPr marL="131592" marR="131592" marT="65795" marB="65795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2460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4752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표 2">
            <a:extLst>
              <a:ext uri="{FF2B5EF4-FFF2-40B4-BE49-F238E27FC236}">
                <a16:creationId xmlns:a16="http://schemas.microsoft.com/office/drawing/2014/main" id="{B4FC9218-24AD-42CC-918C-C90EB4BEC3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272215"/>
              </p:ext>
            </p:extLst>
          </p:nvPr>
        </p:nvGraphicFramePr>
        <p:xfrm>
          <a:off x="898525" y="243699"/>
          <a:ext cx="3394315" cy="699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4315">
                  <a:extLst>
                    <a:ext uri="{9D8B030D-6E8A-4147-A177-3AD203B41FA5}">
                      <a16:colId xmlns:a16="http://schemas.microsoft.com/office/drawing/2014/main" val="2226959827"/>
                    </a:ext>
                  </a:extLst>
                </a:gridCol>
              </a:tblGrid>
              <a:tr h="6998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500" dirty="0" err="1"/>
                        <a:t>작품이미지</a:t>
                      </a:r>
                      <a:r>
                        <a:rPr lang="en-US" altLang="ko-KR" sz="3500" dirty="0"/>
                        <a:t>(1)</a:t>
                      </a:r>
                      <a:endParaRPr lang="ko-KR" altLang="en-US" sz="3500" dirty="0"/>
                    </a:p>
                  </a:txBody>
                  <a:tcPr marL="131592" marR="131592" marT="65795" marB="65795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246085"/>
                  </a:ext>
                </a:extLst>
              </a:tr>
            </a:tbl>
          </a:graphicData>
        </a:graphic>
      </p:graphicFrame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4F28A7D-75D7-42EC-9F7A-55A0F3D45D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29354" y="943510"/>
            <a:ext cx="13216232" cy="9154698"/>
          </a:xfrm>
        </p:spPr>
      </p:sp>
      <p:cxnSp>
        <p:nvCxnSpPr>
          <p:cNvPr id="4" name="직선 화살표 연결선 3">
            <a:extLst>
              <a:ext uri="{FF2B5EF4-FFF2-40B4-BE49-F238E27FC236}">
                <a16:creationId xmlns:a16="http://schemas.microsoft.com/office/drawing/2014/main" id="{27638F98-A6D1-42EB-A446-B0F6B4ADA43E}"/>
              </a:ext>
            </a:extLst>
          </p:cNvPr>
          <p:cNvCxnSpPr>
            <a:cxnSpLocks/>
          </p:cNvCxnSpPr>
          <p:nvPr/>
        </p:nvCxnSpPr>
        <p:spPr>
          <a:xfrm flipV="1">
            <a:off x="7788728" y="5144432"/>
            <a:ext cx="1100259" cy="32563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>
            <a:extLst>
              <a:ext uri="{FF2B5EF4-FFF2-40B4-BE49-F238E27FC236}">
                <a16:creationId xmlns:a16="http://schemas.microsoft.com/office/drawing/2014/main" id="{D41342D3-2388-4787-9330-3D7A0A50771E}"/>
              </a:ext>
            </a:extLst>
          </p:cNvPr>
          <p:cNvSpPr/>
          <p:nvPr/>
        </p:nvSpPr>
        <p:spPr>
          <a:xfrm>
            <a:off x="8888987" y="4985399"/>
            <a:ext cx="2508355" cy="325639"/>
          </a:xfrm>
          <a:prstGeom prst="rect">
            <a:avLst/>
          </a:prstGeom>
          <a:solidFill>
            <a:schemeClr val="bg1">
              <a:alpha val="90000"/>
            </a:schemeClr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5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아이콘 클릭하여 이미지 첨부 요망</a:t>
            </a:r>
          </a:p>
        </p:txBody>
      </p:sp>
    </p:spTree>
    <p:extLst>
      <p:ext uri="{BB962C8B-B14F-4D97-AF65-F5344CB8AC3E}">
        <p14:creationId xmlns:p14="http://schemas.microsoft.com/office/powerpoint/2010/main" val="3907809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6">
            <a:extLst>
              <a:ext uri="{FF2B5EF4-FFF2-40B4-BE49-F238E27FC236}">
                <a16:creationId xmlns:a16="http://schemas.microsoft.com/office/drawing/2014/main" id="{85D372B3-B72F-4507-B66D-3F25FD86D9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29536"/>
              </p:ext>
            </p:extLst>
          </p:nvPr>
        </p:nvGraphicFramePr>
        <p:xfrm>
          <a:off x="898525" y="2258462"/>
          <a:ext cx="13242019" cy="7695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9658">
                  <a:extLst>
                    <a:ext uri="{9D8B030D-6E8A-4147-A177-3AD203B41FA5}">
                      <a16:colId xmlns:a16="http://schemas.microsoft.com/office/drawing/2014/main" val="3767777654"/>
                    </a:ext>
                  </a:extLst>
                </a:gridCol>
                <a:gridCol w="4309368">
                  <a:extLst>
                    <a:ext uri="{9D8B030D-6E8A-4147-A177-3AD203B41FA5}">
                      <a16:colId xmlns:a16="http://schemas.microsoft.com/office/drawing/2014/main" val="3273169833"/>
                    </a:ext>
                  </a:extLst>
                </a:gridCol>
                <a:gridCol w="2378198">
                  <a:extLst>
                    <a:ext uri="{9D8B030D-6E8A-4147-A177-3AD203B41FA5}">
                      <a16:colId xmlns:a16="http://schemas.microsoft.com/office/drawing/2014/main" val="3848585997"/>
                    </a:ext>
                  </a:extLst>
                </a:gridCol>
                <a:gridCol w="4094795">
                  <a:extLst>
                    <a:ext uri="{9D8B030D-6E8A-4147-A177-3AD203B41FA5}">
                      <a16:colId xmlns:a16="http://schemas.microsoft.com/office/drawing/2014/main" val="3381953755"/>
                    </a:ext>
                  </a:extLst>
                </a:gridCol>
              </a:tblGrid>
              <a:tr h="6416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err="1">
                          <a:solidFill>
                            <a:schemeClr val="tx1"/>
                          </a:solidFill>
                        </a:rPr>
                        <a:t>작품명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3300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설치장소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3300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3116621"/>
                  </a:ext>
                </a:extLst>
              </a:tr>
              <a:tr h="7664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디자인 배경 및 </a:t>
                      </a:r>
                      <a:endParaRPr lang="en-US" altLang="ko-KR" sz="2000" b="1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콘셉트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3300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0150934"/>
                  </a:ext>
                </a:extLst>
              </a:tr>
              <a:tr h="6416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작품 사이즈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3300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재료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3300" dirty="0">
                        <a:solidFill>
                          <a:schemeClr val="tx1"/>
                        </a:solidFill>
                      </a:endParaRPr>
                    </a:p>
                  </a:txBody>
                  <a:tcPr marL="131592" marR="131592" marT="65795" marB="6579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5678684"/>
                  </a:ext>
                </a:extLst>
              </a:tr>
              <a:tr h="564538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작품의 설명</a:t>
                      </a:r>
                    </a:p>
                  </a:txBody>
                  <a:tcPr marL="131592" marR="131592" marT="65795" marB="657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en-US" altLang="ko-KR" sz="1600" i="1" dirty="0">
                          <a:solidFill>
                            <a:srgbClr val="0000FF"/>
                          </a:solidFill>
                        </a:rPr>
                        <a:t>※</a:t>
                      </a:r>
                      <a:r>
                        <a:rPr lang="ko-KR" altLang="en-US" sz="1600" i="1" dirty="0">
                          <a:solidFill>
                            <a:srgbClr val="0000FF"/>
                          </a:solidFill>
                        </a:rPr>
                        <a:t> 제품의 용도 및 특징</a:t>
                      </a:r>
                      <a:r>
                        <a:rPr lang="en-US" altLang="ko-KR" sz="1600" i="1" dirty="0">
                          <a:solidFill>
                            <a:srgbClr val="0000FF"/>
                          </a:solidFill>
                        </a:rPr>
                        <a:t>, </a:t>
                      </a:r>
                      <a:r>
                        <a:rPr lang="ko-KR" altLang="en-US" sz="1600" i="1" dirty="0">
                          <a:solidFill>
                            <a:srgbClr val="0000FF"/>
                          </a:solidFill>
                        </a:rPr>
                        <a:t>기타사항 등</a:t>
                      </a:r>
                      <a:endParaRPr lang="en-US" altLang="ko-KR" sz="1600" i="1" dirty="0">
                        <a:solidFill>
                          <a:srgbClr val="0000FF"/>
                        </a:solidFill>
                      </a:endParaRPr>
                    </a:p>
                  </a:txBody>
                  <a:tcPr marL="131592" marR="131592" marT="65795" marB="6579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4740611"/>
                  </a:ext>
                </a:extLst>
              </a:tr>
            </a:tbl>
          </a:graphicData>
        </a:graphic>
      </p:graphicFrame>
      <p:graphicFrame>
        <p:nvGraphicFramePr>
          <p:cNvPr id="10" name="표 2">
            <a:extLst>
              <a:ext uri="{FF2B5EF4-FFF2-40B4-BE49-F238E27FC236}">
                <a16:creationId xmlns:a16="http://schemas.microsoft.com/office/drawing/2014/main" id="{260DBF7D-646A-4301-8B74-E3B46165AA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044702"/>
              </p:ext>
            </p:extLst>
          </p:nvPr>
        </p:nvGraphicFramePr>
        <p:xfrm>
          <a:off x="898525" y="738188"/>
          <a:ext cx="2690316" cy="699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0316">
                  <a:extLst>
                    <a:ext uri="{9D8B030D-6E8A-4147-A177-3AD203B41FA5}">
                      <a16:colId xmlns:a16="http://schemas.microsoft.com/office/drawing/2014/main" val="2226959827"/>
                    </a:ext>
                  </a:extLst>
                </a:gridCol>
              </a:tblGrid>
              <a:tr h="6998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500" dirty="0"/>
                        <a:t>작품설명서</a:t>
                      </a:r>
                    </a:p>
                  </a:txBody>
                  <a:tcPr marL="131592" marR="131592" marT="65795" marB="65795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2460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0538018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디자인 사용자 지정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3391</TotalTime>
  <Words>251</Words>
  <Application>Microsoft Office PowerPoint</Application>
  <PresentationFormat>사용자 지정</PresentationFormat>
  <Paragraphs>63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맑은 고딕</vt:lpstr>
      <vt:lpstr>Arial</vt:lpstr>
      <vt:lpstr>Calibri</vt:lpstr>
      <vt:lpstr>Calibri Light</vt:lpstr>
      <vt:lpstr>디자인 사용자 지정</vt:lpstr>
      <vt:lpstr>1_디자인 사용자 지정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169</cp:revision>
  <cp:lastPrinted>2020-06-26T00:16:33Z</cp:lastPrinted>
  <dcterms:created xsi:type="dcterms:W3CDTF">2019-01-30T02:40:17Z</dcterms:created>
  <dcterms:modified xsi:type="dcterms:W3CDTF">2020-06-26T04:11:24Z</dcterms:modified>
</cp:coreProperties>
</file>