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37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C75834-19FC-45F9-865E-6A99758360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D5D65B6-A43C-4ED2-8BD3-F4CF9DB8D2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F5079F-3A46-459A-BDB6-E5E8B2599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540F55-26A4-4A6A-A644-E147BA504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CBCF43-B60E-46A6-B39E-79A09ACAB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16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29C248-3B6A-4F50-906E-95D1691DA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D4F832-E716-4EDA-A959-03E894C321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274318-154C-4EAF-8879-15ADE6BA4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8E769C-2250-4EF3-B68F-9155CDB8B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C2587A-7A78-482C-8EC2-0E5989624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360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E6BA48-369B-44FD-9E85-8887F1C90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2093811-1B28-44F4-B037-62498D0104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51E7D8-3A5F-48FB-81F9-CB104B459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F529560-924F-4413-86F9-4A3F6B084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0BE1517-D4A7-4E92-9E7F-F3097AA76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686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FF7BB4-D12B-485A-B1C1-977C68F31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CBF9E53-B0C2-44D6-8631-AAA3CC929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67BA4C3-A142-4A3E-A9CE-34B4B26ED3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4C7199B-7D5C-4EDB-9A16-BDAB69C6D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E545B25-1A85-4182-A258-0F141826A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C14625B-AA97-4B88-A886-1DD6596FD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407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9578A5-6842-4A41-B402-F49A11B8A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C30729-6212-488A-A83D-851705F8B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D83163D-5E35-40B4-9CDC-E9CEE0145A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429C2DC-FA53-4BEE-B9D4-1FB2346ED5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4BE339D-4E6A-4649-83E9-66B264C6AE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E2B18FF-C9BE-428C-89DB-57BFA1FEC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6848A62-5BE8-495C-B8AF-021767B8A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E943C05-7EC1-4B65-B7EF-019D5897A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3761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3DF8F9-6E0F-40AF-B3C1-8D27137EF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24285A3-5AE1-4FA3-87C0-501DCD4C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7203CB7-BE5E-4E51-9AB5-845926A21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A8E2F83-5779-42F1-8B7E-E65F61B3A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023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B197B8F-3C09-440C-B610-AD137AE81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D3C425C-4FC3-427C-8C3B-B3B605B58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2A61895-7C6D-4323-93EF-35E3B864D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956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AB463A-1B7C-4889-9063-AE16C0998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6585E3-7A43-4FA4-B8C6-27CF94C72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53E2280-162C-4957-9055-C1A3C75626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608DB2C-A690-4304-97B1-4D1E883F4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5B88BD1-6C6B-48FF-905D-BDB551ED3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5792445-7C42-465B-ACEC-DBDA0C2D1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180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A3A2EA-DA1B-46A7-8CDC-6E8E1E9B9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07BAF64-44A3-42A9-81C8-A3DB624EB9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7B96C3A-64F3-47D9-A7BF-8A699541D5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CBAD998-F5D4-4958-8581-45F077F8F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6C442A7-54B2-43F6-88E8-A4A2016C8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77D8EC-65DE-4956-8614-ABEBC56B1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17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CD16A6-16D1-462F-B4ED-8EF6476B6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D95F2F-E6DF-4760-A411-9292FE1A8B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A0BF4D-88AC-4182-AA3D-0A3CAA671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E5A3BF-4471-4A0A-A266-0343F6D3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ED34141-AF2D-4D00-BDF0-894FE680E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42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60ECD9A-14E5-49CE-BDEC-41AC3DDC29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0304B8-5DE6-46C2-9062-7499F1C66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B195B6-A251-4FDB-BB2F-2B2C522AE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27D7574-C22F-4085-A6B4-2F7311F83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A53128-7526-4D19-AD3C-6D828BF48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9997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E7042A1-8D57-4BA8-8428-D6C9EB4B1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EA8F220-1310-4CDB-B091-3E9ECDC1AE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A62756-34DA-4C23-A3C9-B25C5E5C43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CD03B-26FF-48B9-B90F-12230ECCB2E1}" type="datetimeFigureOut">
              <a:rPr lang="ko-KR" altLang="en-US" smtClean="0"/>
              <a:t>2019-01-25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A51E85-0429-4D1B-B85C-2851199BE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99FB99-9F71-436F-A694-80B3AB1E0E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326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giaf.master@gmail.com" TargetMode="External"/><Relationship Id="rId2" Type="http://schemas.openxmlformats.org/officeDocument/2006/relationships/hyperlink" Target="mailto:&#51060;&#47700;&#51068;giaf.artproject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714C715D-B246-4631-A597-4FF21C072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359" y="640724"/>
            <a:ext cx="7480183" cy="1655762"/>
          </a:xfrm>
        </p:spPr>
        <p:txBody>
          <a:bodyPr>
            <a:normAutofit/>
          </a:bodyPr>
          <a:lstStyle/>
          <a:p>
            <a:pPr algn="l"/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2019 </a:t>
            </a:r>
            <a:r>
              <a:rPr lang="ko-KR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광화문국제아트페스티벌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예술의 시대</a:t>
            </a: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시대의 예술 작가</a:t>
            </a: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/</a:t>
            </a: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팀 공모 신청서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부제목 2">
            <a:extLst>
              <a:ext uri="{FF2B5EF4-FFF2-40B4-BE49-F238E27FC236}">
                <a16:creationId xmlns:a16="http://schemas.microsoft.com/office/drawing/2014/main" id="{C070FD48-816B-40E2-93E0-1B3EE1E518D0}"/>
              </a:ext>
            </a:extLst>
          </p:cNvPr>
          <p:cNvSpPr txBox="1">
            <a:spLocks/>
          </p:cNvSpPr>
          <p:nvPr/>
        </p:nvSpPr>
        <p:spPr>
          <a:xfrm>
            <a:off x="640359" y="1743345"/>
            <a:ext cx="7287236" cy="5531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altLang="ko-KR" sz="1200" b="1" dirty="0">
                <a:latin typeface="돋움" panose="020B0600000101010101" pitchFamily="50" charset="-127"/>
                <a:ea typeface="돋움" panose="020B0600000101010101" pitchFamily="50" charset="-127"/>
              </a:rPr>
              <a:t>*1</a:t>
            </a:r>
            <a:r>
              <a:rPr lang="ko-KR" altLang="en-US" sz="1200" b="1" dirty="0">
                <a:latin typeface="돋움" panose="020B0600000101010101" pitchFamily="50" charset="-127"/>
                <a:ea typeface="돋움" panose="020B0600000101010101" pitchFamily="50" charset="-127"/>
              </a:rPr>
              <a:t>차 포트폴리오 심사 </a:t>
            </a:r>
            <a:r>
              <a:rPr lang="en-US" altLang="ko-KR" sz="1200" b="1" dirty="0">
                <a:latin typeface="돋움" panose="020B0600000101010101" pitchFamily="50" charset="-127"/>
                <a:ea typeface="돋움" panose="020B0600000101010101" pitchFamily="50" charset="-127"/>
              </a:rPr>
              <a:t>&gt; 2</a:t>
            </a:r>
            <a:r>
              <a:rPr lang="ko-KR" altLang="en-US" sz="1200" b="1" dirty="0">
                <a:latin typeface="돋움" panose="020B0600000101010101" pitchFamily="50" charset="-127"/>
                <a:ea typeface="돋움" panose="020B0600000101010101" pitchFamily="50" charset="-127"/>
              </a:rPr>
              <a:t>차 면접심사 </a:t>
            </a:r>
            <a:r>
              <a:rPr lang="en-US" altLang="ko-KR" sz="1200" b="1" dirty="0">
                <a:latin typeface="돋움" panose="020B0600000101010101" pitchFamily="50" charset="-127"/>
                <a:ea typeface="돋움" panose="020B0600000101010101" pitchFamily="50" charset="-127"/>
              </a:rPr>
              <a:t>&gt; </a:t>
            </a:r>
            <a:r>
              <a:rPr lang="ko-KR" altLang="en-US" sz="1200" b="1" dirty="0">
                <a:latin typeface="돋움" panose="020B0600000101010101" pitchFamily="50" charset="-127"/>
                <a:ea typeface="돋움" panose="020B0600000101010101" pitchFamily="50" charset="-127"/>
              </a:rPr>
              <a:t>최종 전시작가 발표 </a:t>
            </a:r>
            <a:endParaRPr lang="en-US" altLang="ko-KR" sz="12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>
              <a:lnSpc>
                <a:spcPct val="100000"/>
              </a:lnSpc>
            </a:pPr>
            <a:r>
              <a:rPr lang="en-US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전시일정</a:t>
            </a:r>
            <a:r>
              <a:rPr lang="en-US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: 2019. 5. 22 – 6. 3(</a:t>
            </a:r>
            <a:r>
              <a:rPr lang="ko-KR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반입</a:t>
            </a:r>
            <a:r>
              <a:rPr lang="en-US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:21</a:t>
            </a:r>
            <a:r>
              <a:rPr lang="ko-KR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일</a:t>
            </a:r>
            <a:r>
              <a:rPr lang="en-US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/</a:t>
            </a:r>
            <a:r>
              <a:rPr lang="ko-KR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반출</a:t>
            </a:r>
            <a:r>
              <a:rPr lang="en-US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:4</a:t>
            </a:r>
            <a:r>
              <a:rPr lang="ko-KR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일</a:t>
            </a:r>
            <a:r>
              <a:rPr lang="en-US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), </a:t>
            </a:r>
            <a:r>
              <a:rPr lang="ko-KR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세종문화회관 미술관 </a:t>
            </a:r>
            <a:r>
              <a:rPr lang="en-US" altLang="ko-KR" sz="1100" dirty="0">
                <a:latin typeface="돋움" panose="020B0600000101010101" pitchFamily="50" charset="-127"/>
                <a:ea typeface="돋움" panose="020B0600000101010101" pitchFamily="50" charset="-127"/>
              </a:rPr>
              <a:t>1</a:t>
            </a:r>
            <a:r>
              <a:rPr lang="ko-KR" altLang="en-US" sz="1100" dirty="0">
                <a:latin typeface="돋움" panose="020B0600000101010101" pitchFamily="50" charset="-127"/>
                <a:ea typeface="돋움" panose="020B0600000101010101" pitchFamily="50" charset="-127"/>
              </a:rPr>
              <a:t>관</a:t>
            </a:r>
            <a:endParaRPr lang="ko-KR" altLang="ko-KR" sz="11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D8C2B8-F636-4D96-B57D-D78F75BCA629}"/>
              </a:ext>
            </a:extLst>
          </p:cNvPr>
          <p:cNvSpPr txBox="1"/>
          <p:nvPr/>
        </p:nvSpPr>
        <p:spPr>
          <a:xfrm>
            <a:off x="704677" y="3598820"/>
            <a:ext cx="64595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*지원자 기본정보</a:t>
            </a:r>
            <a:endParaRPr lang="en-US" altLang="ko-KR" sz="20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ADF8758-B88C-48AC-B0F7-1DB66F91ED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401810"/>
              </p:ext>
            </p:extLst>
          </p:nvPr>
        </p:nvGraphicFramePr>
        <p:xfrm>
          <a:off x="707472" y="4064467"/>
          <a:ext cx="10606480" cy="21111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0595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3622645">
                  <a:extLst>
                    <a:ext uri="{9D8B030D-6E8A-4147-A177-3AD203B41FA5}">
                      <a16:colId xmlns:a16="http://schemas.microsoft.com/office/drawing/2014/main" val="2606409032"/>
                    </a:ext>
                  </a:extLst>
                </a:gridCol>
                <a:gridCol w="2199315">
                  <a:extLst>
                    <a:ext uri="{9D8B030D-6E8A-4147-A177-3AD203B41FA5}">
                      <a16:colId xmlns:a16="http://schemas.microsoft.com/office/drawing/2014/main" val="3629638329"/>
                    </a:ext>
                  </a:extLst>
                </a:gridCol>
                <a:gridCol w="3103925">
                  <a:extLst>
                    <a:ext uri="{9D8B030D-6E8A-4147-A177-3AD203B41FA5}">
                      <a16:colId xmlns:a16="http://schemas.microsoft.com/office/drawing/2014/main" val="3265652075"/>
                    </a:ext>
                  </a:extLst>
                </a:gridCol>
              </a:tblGrid>
              <a:tr h="8453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성명</a:t>
                      </a:r>
                      <a:r>
                        <a:rPr lang="en-US" altLang="ko-KR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/</a:t>
                      </a:r>
                      <a:r>
                        <a:rPr lang="ko-KR" altLang="en-US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팀명</a:t>
                      </a:r>
                      <a:endParaRPr lang="en-US" altLang="ko-KR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  <a:tr h="63288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연락처</a:t>
                      </a:r>
                      <a:endParaRPr lang="en-US" altLang="ko-KR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6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6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팀일 경우</a:t>
                      </a:r>
                      <a:endParaRPr lang="en-US" altLang="ko-KR" sz="16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대표자</a:t>
                      </a:r>
                      <a:r>
                        <a:rPr lang="en-US" altLang="ko-KR" sz="16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6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핸드폰 </a:t>
                      </a:r>
                      <a:r>
                        <a:rPr lang="en-US" altLang="ko-KR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Mobile.</a:t>
                      </a:r>
                      <a:endParaRPr lang="ko-KR" altLang="en-US" sz="1500" dirty="0">
                        <a:solidFill>
                          <a:schemeClr val="bg1">
                            <a:lumMod val="65000"/>
                          </a:schemeClr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작업관련</a:t>
                      </a:r>
                      <a:endParaRPr lang="en-US" altLang="ko-KR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온라인사이트</a:t>
                      </a:r>
                      <a:endParaRPr lang="en-US" altLang="ko-KR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SNS/Blog etc.</a:t>
                      </a:r>
                      <a:endParaRPr lang="ko-KR" altLang="en-US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선택사항</a:t>
                      </a:r>
                      <a:r>
                        <a:rPr lang="en-US" altLang="ko-K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1412928"/>
                  </a:ext>
                </a:extLst>
              </a:tr>
              <a:tr h="6328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이메일 </a:t>
                      </a:r>
                      <a:r>
                        <a:rPr lang="en-US" altLang="ko-KR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E-mail.</a:t>
                      </a:r>
                      <a:endParaRPr lang="ko-KR" altLang="en-US" sz="1500" dirty="0">
                        <a:solidFill>
                          <a:schemeClr val="bg1">
                            <a:lumMod val="65000"/>
                          </a:schemeClr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487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068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60" y="640724"/>
            <a:ext cx="10673592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작가</a:t>
            </a: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/</a:t>
            </a: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팀 약력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0" indent="0">
              <a:buNone/>
            </a:pPr>
            <a:r>
              <a:rPr lang="ko-KR" altLang="en-US" sz="1600" b="1" dirty="0">
                <a:latin typeface="돋움" panose="020B0600000101010101" pitchFamily="50" charset="-127"/>
                <a:ea typeface="돋움" panose="020B0600000101010101" pitchFamily="50" charset="-127"/>
              </a:rPr>
              <a:t>*팀의 경우 구성원 전원 기재</a:t>
            </a:r>
            <a:endParaRPr lang="en-US" altLang="ko-KR" sz="16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1F116304-9D44-4868-94D4-EF15C9E58C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571630"/>
              </p:ext>
            </p:extLst>
          </p:nvPr>
        </p:nvGraphicFramePr>
        <p:xfrm>
          <a:off x="707472" y="1862356"/>
          <a:ext cx="10606480" cy="43549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435491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돋움체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13pt 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이내로 본페이지 내에 작성</a:t>
                      </a:r>
                      <a:endParaRPr lang="en-US" altLang="ko-KR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분량이 </a:t>
                      </a:r>
                      <a:r>
                        <a:rPr lang="ko-KR" altLang="en-US" sz="1300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넘칠경우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선별하여 작성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269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59" y="640724"/>
            <a:ext cx="5206767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작업</a:t>
            </a: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/</a:t>
            </a: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프로젝트 설명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A9E4A03-2F36-4F15-ACD2-39797E839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4342367"/>
              </p:ext>
            </p:extLst>
          </p:nvPr>
        </p:nvGraphicFramePr>
        <p:xfrm>
          <a:off x="707472" y="1862356"/>
          <a:ext cx="10606480" cy="43549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435491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돋움체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13pt 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이내 최대 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장까지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1359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59" y="640724"/>
            <a:ext cx="5206767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작품</a:t>
            </a: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/</a:t>
            </a: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프로젝트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A9E4A03-2F36-4F15-ACD2-39797E839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566761"/>
              </p:ext>
            </p:extLst>
          </p:nvPr>
        </p:nvGraphicFramePr>
        <p:xfrm>
          <a:off x="707472" y="1862356"/>
          <a:ext cx="1060648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3996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사진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설명</a:t>
                      </a:r>
                      <a:endParaRPr lang="en-US" altLang="ko-KR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개수 및 내용에 따라 본 슬라이드 복제해 사용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최대 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장까지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정보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제목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연도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100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0633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59" y="640724"/>
            <a:ext cx="5206767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지원자 유의사항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0" indent="0">
              <a:buNone/>
            </a:pP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Notice</a:t>
            </a:r>
            <a:endParaRPr lang="ko-KR" altLang="en-US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A9E4A03-2F36-4F15-ACD2-39797E839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850040"/>
              </p:ext>
            </p:extLst>
          </p:nvPr>
        </p:nvGraphicFramePr>
        <p:xfrm>
          <a:off x="707472" y="1862356"/>
          <a:ext cx="1060648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4356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3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</a:t>
                      </a:r>
                      <a:r>
                        <a:rPr lang="ko-KR" altLang="en-US" sz="13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슬라이드 기본형식을 지켜 </a:t>
                      </a:r>
                      <a:r>
                        <a:rPr lang="ko-KR" altLang="en-US" sz="1300" b="1" u="sng" dirty="0">
                          <a:solidFill>
                            <a:srgbClr val="FF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총 </a:t>
                      </a:r>
                      <a:r>
                        <a:rPr lang="en-US" altLang="ko-KR" sz="1300" b="1" u="sng" dirty="0">
                          <a:solidFill>
                            <a:srgbClr val="FF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  <a:r>
                        <a:rPr lang="ko-KR" altLang="en-US" sz="1300" b="1" u="sng" dirty="0">
                          <a:solidFill>
                            <a:srgbClr val="FF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</a:t>
                      </a:r>
                      <a:r>
                        <a:rPr lang="ko-KR" altLang="en-US" sz="13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을 넘지 않게 작성해주세요</a:t>
                      </a:r>
                      <a:r>
                        <a:rPr lang="en-US" altLang="ko-KR" sz="13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300" b="1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3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*서류제출</a:t>
                      </a:r>
                      <a:r>
                        <a:rPr lang="en-US" altLang="ko-KR" sz="1300" b="1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</a:t>
                      </a:r>
                      <a:r>
                        <a:rPr lang="en-US" altLang="ko-KR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  <a:hlinkClick r:id="rId2"/>
                        </a:rPr>
                        <a:t>이메일</a:t>
                      </a:r>
                      <a:r>
                        <a:rPr lang="en-US" altLang="ko-KR" sz="1300" b="1" u="none" dirty="0">
                          <a:latin typeface="돋움" panose="020B0600000101010101" pitchFamily="50" charset="-127"/>
                          <a:ea typeface="돋움" panose="020B0600000101010101" pitchFamily="50" charset="-127"/>
                          <a:hlinkClick r:id="rId2"/>
                        </a:rPr>
                        <a:t>giaf.artproject@gmail.com</a:t>
                      </a:r>
                      <a:r>
                        <a:rPr lang="en-US" altLang="ko-KR" sz="1300" b="1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*서류제출이 정상적으로 완료되면 접수확인 메일이 발송됩니다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0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0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주말제외 </a:t>
                      </a:r>
                      <a:r>
                        <a:rPr lang="en-US" altLang="ko-KR" sz="10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000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일이내</a:t>
                      </a:r>
                      <a:r>
                        <a:rPr lang="en-US" altLang="ko-KR" sz="10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300" u="none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*기타문의</a:t>
                      </a:r>
                      <a:r>
                        <a:rPr lang="en-US" altLang="ko-KR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 </a:t>
                      </a:r>
                      <a:r>
                        <a:rPr lang="ko-KR" altLang="en-US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이메일 </a:t>
                      </a:r>
                      <a:r>
                        <a:rPr lang="en-US" altLang="ko-KR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art.project@gmail.com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또는 </a:t>
                      </a:r>
                      <a:r>
                        <a:rPr lang="en-US" altLang="ko-KR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  <a:hlinkClick r:id="rId3"/>
                        </a:rPr>
                        <a:t>giaf.master@gmail.com</a:t>
                      </a:r>
                      <a:endParaRPr lang="en-US" altLang="ko-KR" sz="1300" u="none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사무국 전화 </a:t>
                      </a:r>
                      <a:r>
                        <a:rPr lang="en-US" altLang="ko-KR" sz="13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02-723-9484~7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예술의 시대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시대의 예술 전시는 </a:t>
                      </a:r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“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지금의 예술이 우리 삶과 일상 속에 어떤 역할을 하고 있을까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"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라는</a:t>
                      </a:r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물음으로부터 시작되었습니다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우리 사회를 더욱 </a:t>
                      </a:r>
                      <a:r>
                        <a:rPr lang="ko-KR" altLang="en-US" sz="1300" b="0" kern="1200" dirty="0" err="1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의미있게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비추는 예술 실천의 다양한 지점들을</a:t>
                      </a:r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일반인 관람객들에게 좀 더 쉽고 재미있게 보여주면서도</a:t>
                      </a:r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지속적인 모임과 서포트를 통해 전시에 참여한 예술가들이 서로 협업할 수 있는 기회를 마련하고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다양한 아이디어와 영감을 함께 나눌 수 있도록 하는 데 의의가 있습니다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.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</a:t>
                      </a:r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전시를 넘어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함께 새로운 움직임을 만들어가는 데 적극적으로</a:t>
                      </a:r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동참하실 많은 작가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팀의 지원 바랍니다</a:t>
                      </a:r>
                      <a:r>
                        <a:rPr lang="en-US" altLang="ko-KR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.</a:t>
                      </a:r>
                      <a:r>
                        <a:rPr lang="ko-KR" altLang="en-US" sz="1300" b="0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</a:t>
                      </a:r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endParaRPr lang="en-US" altLang="ko-KR" sz="1300" b="1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endParaRPr lang="en-US" altLang="ko-KR" sz="1300" b="1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본 지원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자</a:t>
                      </a:r>
                      <a:r>
                        <a:rPr lang="ko-KR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는 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2019 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예술의 시대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시대의 예술 전시 작가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팀 공모에</a:t>
                      </a:r>
                      <a:endParaRPr lang="en-US" altLang="ko-KR" sz="1300" b="1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지원 신청하며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상기</a:t>
                      </a:r>
                      <a:r>
                        <a:rPr lang="ko-KR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명시된 </a:t>
                      </a:r>
                      <a:r>
                        <a:rPr lang="ko-KR" altLang="en-US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유의사항 및 홈페이지 내 공모전 세부사항</a:t>
                      </a:r>
                      <a:r>
                        <a:rPr lang="ko-KR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또한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충분히 숙지하였음을 확인합니다</a:t>
                      </a:r>
                      <a:r>
                        <a:rPr lang="en-US" altLang="ko-KR" sz="13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en-US" altLang="ko-KR" sz="13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3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2019</a:t>
                      </a:r>
                      <a:r>
                        <a:rPr lang="ko-KR" altLang="en-US" sz="13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년  월   일</a:t>
                      </a:r>
                      <a:endParaRPr lang="en-US" altLang="ko-KR" sz="13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endParaRPr lang="en-US" altLang="ko-KR" sz="13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r"/>
                      <a:r>
                        <a:rPr lang="ko-KR" altLang="en-US" sz="13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지원자 </a:t>
                      </a:r>
                      <a:r>
                        <a:rPr lang="en-US" altLang="ko-KR" sz="1300" b="0" i="1" u="sng" kern="1200" dirty="0">
                          <a:solidFill>
                            <a:srgbClr val="00B0F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300" b="0" i="1" u="sng" kern="1200" dirty="0">
                          <a:solidFill>
                            <a:srgbClr val="00B0F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성명</a:t>
                      </a:r>
                      <a:r>
                        <a:rPr lang="en-US" altLang="ko-KR" sz="1300" b="0" i="1" u="sng" kern="1200" dirty="0">
                          <a:solidFill>
                            <a:srgbClr val="00B0F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)</a:t>
                      </a:r>
                      <a:endParaRPr lang="en-US" altLang="ko-KR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7666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319</Words>
  <Application>Microsoft Office PowerPoint</Application>
  <PresentationFormat>와이드스크린</PresentationFormat>
  <Paragraphs>56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FC1</dc:creator>
  <cp:lastModifiedBy>FC1</cp:lastModifiedBy>
  <cp:revision>12</cp:revision>
  <dcterms:created xsi:type="dcterms:W3CDTF">2019-01-07T08:58:16Z</dcterms:created>
  <dcterms:modified xsi:type="dcterms:W3CDTF">2019-01-25T02:24:16Z</dcterms:modified>
</cp:coreProperties>
</file>